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modernComment_100_0.xml" ContentType="application/vnd.ms-powerpoint.comments+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1"/>
  </p:sldMasterIdLst>
  <p:notesMasterIdLst>
    <p:notesMasterId r:id="rId3"/>
  </p:notesMasterIdLst>
  <p:sldIdLst>
    <p:sldId id="256" r:id="rId2"/>
  </p:sldIdLst>
  <p:sldSz cx="30275213" cy="42803763"/>
  <p:notesSz cx="6858000" cy="9144000"/>
  <p:defaultTextStyle>
    <a:defPPr>
      <a:defRPr lang="en-US"/>
    </a:defPPr>
    <a:lvl1pPr algn="l" rtl="0" eaLnBrk="0" fontAlgn="base" hangingPunct="0">
      <a:spcBef>
        <a:spcPct val="0"/>
      </a:spcBef>
      <a:spcAft>
        <a:spcPct val="0"/>
      </a:spcAft>
      <a:defRPr sz="2400" kern="1200">
        <a:solidFill>
          <a:schemeClr val="tx1"/>
        </a:solidFill>
        <a:latin typeface="Times"/>
        <a:ea typeface="+mn-ea"/>
        <a:cs typeface="+mn-cs"/>
      </a:defRPr>
    </a:lvl1pPr>
    <a:lvl2pPr marL="457200" algn="l" rtl="0" eaLnBrk="0" fontAlgn="base" hangingPunct="0">
      <a:spcBef>
        <a:spcPct val="0"/>
      </a:spcBef>
      <a:spcAft>
        <a:spcPct val="0"/>
      </a:spcAft>
      <a:defRPr sz="2400" kern="1200">
        <a:solidFill>
          <a:schemeClr val="tx1"/>
        </a:solidFill>
        <a:latin typeface="Times"/>
        <a:ea typeface="+mn-ea"/>
        <a:cs typeface="+mn-cs"/>
      </a:defRPr>
    </a:lvl2pPr>
    <a:lvl3pPr marL="914400" algn="l" rtl="0" eaLnBrk="0" fontAlgn="base" hangingPunct="0">
      <a:spcBef>
        <a:spcPct val="0"/>
      </a:spcBef>
      <a:spcAft>
        <a:spcPct val="0"/>
      </a:spcAft>
      <a:defRPr sz="2400" kern="1200">
        <a:solidFill>
          <a:schemeClr val="tx1"/>
        </a:solidFill>
        <a:latin typeface="Times"/>
        <a:ea typeface="+mn-ea"/>
        <a:cs typeface="+mn-cs"/>
      </a:defRPr>
    </a:lvl3pPr>
    <a:lvl4pPr marL="1371600" algn="l" rtl="0" eaLnBrk="0" fontAlgn="base" hangingPunct="0">
      <a:spcBef>
        <a:spcPct val="0"/>
      </a:spcBef>
      <a:spcAft>
        <a:spcPct val="0"/>
      </a:spcAft>
      <a:defRPr sz="2400" kern="1200">
        <a:solidFill>
          <a:schemeClr val="tx1"/>
        </a:solidFill>
        <a:latin typeface="Times"/>
        <a:ea typeface="+mn-ea"/>
        <a:cs typeface="+mn-cs"/>
      </a:defRPr>
    </a:lvl4pPr>
    <a:lvl5pPr marL="1828800" algn="l" rtl="0" eaLnBrk="0" fontAlgn="base" hangingPunct="0">
      <a:spcBef>
        <a:spcPct val="0"/>
      </a:spcBef>
      <a:spcAft>
        <a:spcPct val="0"/>
      </a:spcAft>
      <a:defRPr sz="2400" kern="1200">
        <a:solidFill>
          <a:schemeClr val="tx1"/>
        </a:solidFill>
        <a:latin typeface="Times"/>
        <a:ea typeface="+mn-ea"/>
        <a:cs typeface="+mn-cs"/>
      </a:defRPr>
    </a:lvl5pPr>
    <a:lvl6pPr marL="2286000" algn="l" defTabSz="914400" rtl="0" eaLnBrk="1" latinLnBrk="0" hangingPunct="1">
      <a:defRPr sz="2400" kern="1200">
        <a:solidFill>
          <a:schemeClr val="tx1"/>
        </a:solidFill>
        <a:latin typeface="Times"/>
        <a:ea typeface="+mn-ea"/>
        <a:cs typeface="+mn-cs"/>
      </a:defRPr>
    </a:lvl6pPr>
    <a:lvl7pPr marL="2743200" algn="l" defTabSz="914400" rtl="0" eaLnBrk="1" latinLnBrk="0" hangingPunct="1">
      <a:defRPr sz="2400" kern="1200">
        <a:solidFill>
          <a:schemeClr val="tx1"/>
        </a:solidFill>
        <a:latin typeface="Times"/>
        <a:ea typeface="+mn-ea"/>
        <a:cs typeface="+mn-cs"/>
      </a:defRPr>
    </a:lvl7pPr>
    <a:lvl8pPr marL="3200400" algn="l" defTabSz="914400" rtl="0" eaLnBrk="1" latinLnBrk="0" hangingPunct="1">
      <a:defRPr sz="2400" kern="1200">
        <a:solidFill>
          <a:schemeClr val="tx1"/>
        </a:solidFill>
        <a:latin typeface="Times"/>
        <a:ea typeface="+mn-ea"/>
        <a:cs typeface="+mn-cs"/>
      </a:defRPr>
    </a:lvl8pPr>
    <a:lvl9pPr marL="3657600" algn="l" defTabSz="914400" rtl="0" eaLnBrk="1" latinLnBrk="0" hangingPunct="1">
      <a:defRPr sz="2400" kern="1200">
        <a:solidFill>
          <a:schemeClr val="tx1"/>
        </a:solidFill>
        <a:latin typeface="Times"/>
        <a:ea typeface="+mn-ea"/>
        <a:cs typeface="+mn-cs"/>
      </a:defRPr>
    </a:lvl9pPr>
  </p:defaultTextStyle>
  <p:extLst>
    <p:ext uri="{EFAFB233-063F-42B5-8137-9DF3F51BA10A}">
      <p15:sldGuideLst xmlns:p15="http://schemas.microsoft.com/office/powerpoint/2012/main">
        <p15:guide id="1" orient="horz" pos="13481" userDrawn="1">
          <p15:clr>
            <a:srgbClr val="A4A3A4"/>
          </p15:clr>
        </p15:guide>
        <p15:guide id="2" pos="9536"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BD07581D-1B5D-D43B-0BC0-37D561A2F7A8}" name="O'Toole, Paddy" initials="OP" userId="S::potoole@ic.ac.uk::b66ecc98-eaf1-4150-835f-9fb8412d8417" providerId="AD"/>
  <p188:author id="{80BEAC78-4259-DC6C-72FD-60FB0072DFFE}" name="Stevens, Oliver H E" initials="SE" userId="S::os210@ic.ac.uk::cf8b8385-d00d-4fb8-a74f-6f85ce660bbf" providerId="AD"/>
  <p188:author id="{FFB8FC93-931E-D4F5-A112-9D7EAB00EA5A}" name="Eaton, Jeffrey W" initials="EW" userId="S::jwe08@ic.ac.uk::276ea8c0-84f2-403e-ae35-83a79d07a45a" providerId="AD"/>
  <p188:author id="{83BA65C0-7F17-C86E-2D32-2B4945E202FF}" name="Walters, Maggie" initials="WM" userId="S::mwalters@ic.ac.uk::77c41903-0948-4dc0-8c28-843e99840bfa"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E74"/>
    <a:srgbClr val="FFFFFF"/>
    <a:srgbClr val="006685"/>
    <a:srgbClr val="ACC0D0"/>
    <a:srgbClr val="EAEFF3"/>
    <a:srgbClr val="CCECFF"/>
    <a:srgbClr val="6E8D82"/>
    <a:srgbClr val="7A6E67"/>
    <a:srgbClr val="8B9000"/>
    <a:srgbClr val="E96B1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B6F75C1-5697-1C43-562D-23B032D011F5}" v="6" dt="2022-07-15T15:47:08.720"/>
    <p1510:client id="{22FE4BFB-D667-DF4B-81CD-3B53348B9BB9}" v="812" dt="2022-07-15T13:27:33.312"/>
    <p1510:client id="{33DB521B-1271-481B-A243-498050161691}" v="2343" dt="2022-07-15T19:15:34.362"/>
    <p1510:client id="{3D7AEA01-C02B-7381-524D-E4A9B481F064}" v="20" dt="2022-07-15T13:15:41.534"/>
    <p1510:client id="{48F08F8A-4FC7-BAEA-C417-CFAD9370162E}" v="9" dt="2022-07-15T13:27:21.357"/>
    <p1510:client id="{7E11A549-0D3B-C5A0-9390-9B1CF44338C2}" v="6" dt="2022-07-15T12:27:39.350"/>
    <p1510:client id="{882FE88C-26CA-466D-EBDA-35C8FBC6107B}" v="1" dt="2022-07-15T13:24:24.742"/>
    <p1510:client id="{8D3576DE-E5D8-4044-B968-BBDC4DE6AD85}" v="776" dt="2022-07-15T13:48:25.076"/>
    <p1510:client id="{EA035628-E286-C59A-F05F-8F6E1493A21D}" v="3" dt="2022-07-15T12:27:12.673"/>
    <p1510:client id="{FED6F2AB-4DC8-8B4F-8CB3-162615EB08A2}" v="754" dt="2022-07-15T13:47:40.73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13481"/>
        <p:guide pos="9536"/>
      </p:guideLst>
    </p:cSldViewPr>
  </p:slide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microsoft.com/office/2016/11/relationships/changesInfo" Target="changesInfos/changesInfo1.xml"/><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10" Type="http://schemas.microsoft.com/office/2018/10/relationships/authors" Target="authors.xml"/><Relationship Id="rId4" Type="http://schemas.openxmlformats.org/officeDocument/2006/relationships/presProps" Target="presProps.xml"/><Relationship Id="rId9"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tevens, Oliver H E" userId="cf8b8385-d00d-4fb8-a74f-6f85ce660bbf" providerId="ADAL" clId="{FED6F2AB-4DC8-8B4F-8CB3-162615EB08A2}"/>
    <pc:docChg chg="undo custSel modSld">
      <pc:chgData name="Stevens, Oliver H E" userId="cf8b8385-d00d-4fb8-a74f-6f85ce660bbf" providerId="ADAL" clId="{FED6F2AB-4DC8-8B4F-8CB3-162615EB08A2}" dt="2022-07-15T13:47:40.739" v="752" actId="2056"/>
      <pc:docMkLst>
        <pc:docMk/>
      </pc:docMkLst>
      <pc:sldChg chg="addSp delSp modSp mod modCm">
        <pc:chgData name="Stevens, Oliver H E" userId="cf8b8385-d00d-4fb8-a74f-6f85ce660bbf" providerId="ADAL" clId="{FED6F2AB-4DC8-8B4F-8CB3-162615EB08A2}" dt="2022-07-15T13:47:40.739" v="752" actId="2056"/>
        <pc:sldMkLst>
          <pc:docMk/>
          <pc:sldMk cId="0" sldId="256"/>
        </pc:sldMkLst>
        <pc:spChg chg="mod">
          <ac:chgData name="Stevens, Oliver H E" userId="cf8b8385-d00d-4fb8-a74f-6f85ce660bbf" providerId="ADAL" clId="{FED6F2AB-4DC8-8B4F-8CB3-162615EB08A2}" dt="2022-07-14T13:34:11.955" v="721" actId="13926"/>
          <ac:spMkLst>
            <pc:docMk/>
            <pc:sldMk cId="0" sldId="256"/>
            <ac:spMk id="3" creationId="{00000000-0000-0000-0000-000000000000}"/>
          </ac:spMkLst>
        </pc:spChg>
        <pc:spChg chg="mod">
          <ac:chgData name="Stevens, Oliver H E" userId="cf8b8385-d00d-4fb8-a74f-6f85ce660bbf" providerId="ADAL" clId="{FED6F2AB-4DC8-8B4F-8CB3-162615EB08A2}" dt="2022-07-14T13:09:10.954" v="389" actId="14100"/>
          <ac:spMkLst>
            <pc:docMk/>
            <pc:sldMk cId="0" sldId="256"/>
            <ac:spMk id="4" creationId="{00000000-0000-0000-0000-000000000000}"/>
          </ac:spMkLst>
        </pc:spChg>
        <pc:spChg chg="add mod">
          <ac:chgData name="Stevens, Oliver H E" userId="cf8b8385-d00d-4fb8-a74f-6f85ce660bbf" providerId="ADAL" clId="{FED6F2AB-4DC8-8B4F-8CB3-162615EB08A2}" dt="2022-07-14T13:10:14.868" v="404" actId="20577"/>
          <ac:spMkLst>
            <pc:docMk/>
            <pc:sldMk cId="0" sldId="256"/>
            <ac:spMk id="5" creationId="{96437992-33AC-A97A-88E9-C78C2676F035}"/>
          </ac:spMkLst>
        </pc:spChg>
        <pc:spChg chg="add mod">
          <ac:chgData name="Stevens, Oliver H E" userId="cf8b8385-d00d-4fb8-a74f-6f85ce660bbf" providerId="ADAL" clId="{FED6F2AB-4DC8-8B4F-8CB3-162615EB08A2}" dt="2022-07-14T13:10:59.495" v="436" actId="20577"/>
          <ac:spMkLst>
            <pc:docMk/>
            <pc:sldMk cId="0" sldId="256"/>
            <ac:spMk id="6" creationId="{7875618F-6687-373D-693F-1E2F21CAF98E}"/>
          </ac:spMkLst>
        </pc:spChg>
        <pc:spChg chg="mod">
          <ac:chgData name="Stevens, Oliver H E" userId="cf8b8385-d00d-4fb8-a74f-6f85ce660bbf" providerId="ADAL" clId="{FED6F2AB-4DC8-8B4F-8CB3-162615EB08A2}" dt="2022-07-14T13:26:35.734" v="660" actId="1076"/>
          <ac:spMkLst>
            <pc:docMk/>
            <pc:sldMk cId="0" sldId="256"/>
            <ac:spMk id="9" creationId="{00000000-0000-0000-0000-000000000000}"/>
          </ac:spMkLst>
        </pc:spChg>
        <pc:spChg chg="mod">
          <ac:chgData name="Stevens, Oliver H E" userId="cf8b8385-d00d-4fb8-a74f-6f85ce660bbf" providerId="ADAL" clId="{FED6F2AB-4DC8-8B4F-8CB3-162615EB08A2}" dt="2022-07-14T13:09:35.554" v="391" actId="14100"/>
          <ac:spMkLst>
            <pc:docMk/>
            <pc:sldMk cId="0" sldId="256"/>
            <ac:spMk id="10" creationId="{00000000-0000-0000-0000-000000000000}"/>
          </ac:spMkLst>
        </pc:spChg>
        <pc:spChg chg="mod">
          <ac:chgData name="Stevens, Oliver H E" userId="cf8b8385-d00d-4fb8-a74f-6f85ce660bbf" providerId="ADAL" clId="{FED6F2AB-4DC8-8B4F-8CB3-162615EB08A2}" dt="2022-07-14T13:10:25.425" v="407" actId="14100"/>
          <ac:spMkLst>
            <pc:docMk/>
            <pc:sldMk cId="0" sldId="256"/>
            <ac:spMk id="13" creationId="{00000000-0000-0000-0000-000000000000}"/>
          </ac:spMkLst>
        </pc:spChg>
        <pc:spChg chg="del">
          <ac:chgData name="Stevens, Oliver H E" userId="cf8b8385-d00d-4fb8-a74f-6f85ce660bbf" providerId="ADAL" clId="{FED6F2AB-4DC8-8B4F-8CB3-162615EB08A2}" dt="2022-07-14T13:10:16.294" v="405" actId="478"/>
          <ac:spMkLst>
            <pc:docMk/>
            <pc:sldMk cId="0" sldId="256"/>
            <ac:spMk id="14" creationId="{00000000-0000-0000-0000-000000000000}"/>
          </ac:spMkLst>
        </pc:spChg>
        <pc:spChg chg="mod">
          <ac:chgData name="Stevens, Oliver H E" userId="cf8b8385-d00d-4fb8-a74f-6f85ce660bbf" providerId="ADAL" clId="{FED6F2AB-4DC8-8B4F-8CB3-162615EB08A2}" dt="2022-07-14T14:38:46.533" v="739" actId="20577"/>
          <ac:spMkLst>
            <pc:docMk/>
            <pc:sldMk cId="0" sldId="256"/>
            <ac:spMk id="18" creationId="{5A49DD2F-6378-A419-CFE9-45A6C9E1AEE6}"/>
          </ac:spMkLst>
        </pc:spChg>
        <pc:spChg chg="mod">
          <ac:chgData name="Stevens, Oliver H E" userId="cf8b8385-d00d-4fb8-a74f-6f85ce660bbf" providerId="ADAL" clId="{FED6F2AB-4DC8-8B4F-8CB3-162615EB08A2}" dt="2022-07-14T13:26:15.808" v="655" actId="1076"/>
          <ac:spMkLst>
            <pc:docMk/>
            <pc:sldMk cId="0" sldId="256"/>
            <ac:spMk id="19" creationId="{8555FB34-F8E1-7C90-A60C-BF1596479877}"/>
          </ac:spMkLst>
        </pc:spChg>
        <pc:spChg chg="mod">
          <ac:chgData name="Stevens, Oliver H E" userId="cf8b8385-d00d-4fb8-a74f-6f85ce660bbf" providerId="ADAL" clId="{FED6F2AB-4DC8-8B4F-8CB3-162615EB08A2}" dt="2022-07-14T13:26:52.152" v="664" actId="1076"/>
          <ac:spMkLst>
            <pc:docMk/>
            <pc:sldMk cId="0" sldId="256"/>
            <ac:spMk id="23" creationId="{EDADDC81-F39C-1742-9453-A099E8DC09CA}"/>
          </ac:spMkLst>
        </pc:spChg>
        <pc:spChg chg="add mod">
          <ac:chgData name="Stevens, Oliver H E" userId="cf8b8385-d00d-4fb8-a74f-6f85ce660bbf" providerId="ADAL" clId="{FED6F2AB-4DC8-8B4F-8CB3-162615EB08A2}" dt="2022-07-14T13:26:23.679" v="657" actId="1076"/>
          <ac:spMkLst>
            <pc:docMk/>
            <pc:sldMk cId="0" sldId="256"/>
            <ac:spMk id="25" creationId="{6308FA49-93B0-A910-0120-BE9CF4683C4B}"/>
          </ac:spMkLst>
        </pc:spChg>
        <pc:spChg chg="del mod">
          <ac:chgData name="Stevens, Oliver H E" userId="cf8b8385-d00d-4fb8-a74f-6f85ce660bbf" providerId="ADAL" clId="{FED6F2AB-4DC8-8B4F-8CB3-162615EB08A2}" dt="2022-07-14T13:10:42.421" v="415" actId="478"/>
          <ac:spMkLst>
            <pc:docMk/>
            <pc:sldMk cId="0" sldId="256"/>
            <ac:spMk id="94" creationId="{354CB8D6-3E16-AA04-3149-D96D5D5A2B2F}"/>
          </ac:spMkLst>
        </pc:spChg>
        <pc:spChg chg="mod">
          <ac:chgData name="Stevens, Oliver H E" userId="cf8b8385-d00d-4fb8-a74f-6f85ce660bbf" providerId="ADAL" clId="{FED6F2AB-4DC8-8B4F-8CB3-162615EB08A2}" dt="2022-07-14T13:11:03.398" v="437" actId="14100"/>
          <ac:spMkLst>
            <pc:docMk/>
            <pc:sldMk cId="0" sldId="256"/>
            <ac:spMk id="95" creationId="{F42E7B22-937A-05A6-5C3A-F63E86255E76}"/>
          </ac:spMkLst>
        </pc:spChg>
        <pc:grpChg chg="add mod">
          <ac:chgData name="Stevens, Oliver H E" userId="cf8b8385-d00d-4fb8-a74f-6f85ce660bbf" providerId="ADAL" clId="{FED6F2AB-4DC8-8B4F-8CB3-162615EB08A2}" dt="2022-07-14T13:14:00.581" v="473" actId="1076"/>
          <ac:grpSpMkLst>
            <pc:docMk/>
            <pc:sldMk cId="0" sldId="256"/>
            <ac:grpSpMk id="17" creationId="{6B793138-831E-C563-F8CC-8F0294C029D5}"/>
          </ac:grpSpMkLst>
        </pc:grpChg>
        <pc:grpChg chg="add mod">
          <ac:chgData name="Stevens, Oliver H E" userId="cf8b8385-d00d-4fb8-a74f-6f85ce660bbf" providerId="ADAL" clId="{FED6F2AB-4DC8-8B4F-8CB3-162615EB08A2}" dt="2022-07-14T13:41:44.088" v="722" actId="14100"/>
          <ac:grpSpMkLst>
            <pc:docMk/>
            <pc:sldMk cId="0" sldId="256"/>
            <ac:grpSpMk id="21" creationId="{3E3B6930-4E40-60A4-6BC9-F01256805328}"/>
          </ac:grpSpMkLst>
        </pc:grpChg>
        <pc:picChg chg="add mod modCrop">
          <ac:chgData name="Stevens, Oliver H E" userId="cf8b8385-d00d-4fb8-a74f-6f85ce660bbf" providerId="ADAL" clId="{FED6F2AB-4DC8-8B4F-8CB3-162615EB08A2}" dt="2022-07-14T13:13:49.744" v="470" actId="1076"/>
          <ac:picMkLst>
            <pc:docMk/>
            <pc:sldMk cId="0" sldId="256"/>
            <ac:picMk id="7" creationId="{2A45B893-A138-4128-36CC-04C07DED3EE1}"/>
          </ac:picMkLst>
        </pc:picChg>
        <pc:picChg chg="mod modCrop">
          <ac:chgData name="Stevens, Oliver H E" userId="cf8b8385-d00d-4fb8-a74f-6f85ce660bbf" providerId="ADAL" clId="{FED6F2AB-4DC8-8B4F-8CB3-162615EB08A2}" dt="2022-07-14T13:27:05.414" v="669" actId="14100"/>
          <ac:picMkLst>
            <pc:docMk/>
            <pc:sldMk cId="0" sldId="256"/>
            <ac:picMk id="11" creationId="{989BAB16-05AE-F8BD-1853-CBCFA67532DA}"/>
          </ac:picMkLst>
        </pc:picChg>
        <pc:picChg chg="add mod modCrop">
          <ac:chgData name="Stevens, Oliver H E" userId="cf8b8385-d00d-4fb8-a74f-6f85ce660bbf" providerId="ADAL" clId="{FED6F2AB-4DC8-8B4F-8CB3-162615EB08A2}" dt="2022-07-14T13:13:36.970" v="467" actId="732"/>
          <ac:picMkLst>
            <pc:docMk/>
            <pc:sldMk cId="0" sldId="256"/>
            <ac:picMk id="15" creationId="{DB963690-9D54-16FE-B9C9-E86A32144190}"/>
          </ac:picMkLst>
        </pc:picChg>
        <pc:picChg chg="mod modCrop">
          <ac:chgData name="Stevens, Oliver H E" userId="cf8b8385-d00d-4fb8-a74f-6f85ce660bbf" providerId="ADAL" clId="{FED6F2AB-4DC8-8B4F-8CB3-162615EB08A2}" dt="2022-07-14T13:13:57.185" v="472" actId="732"/>
          <ac:picMkLst>
            <pc:docMk/>
            <pc:sldMk cId="0" sldId="256"/>
            <ac:picMk id="30" creationId="{5ECFEAA2-B3A7-043F-CCCD-A490CB4B20F0}"/>
          </ac:picMkLst>
        </pc:picChg>
        <pc:picChg chg="mod">
          <ac:chgData name="Stevens, Oliver H E" userId="cf8b8385-d00d-4fb8-a74f-6f85ce660bbf" providerId="ADAL" clId="{FED6F2AB-4DC8-8B4F-8CB3-162615EB08A2}" dt="2022-07-14T13:10:27.673" v="408" actId="1076"/>
          <ac:picMkLst>
            <pc:docMk/>
            <pc:sldMk cId="0" sldId="256"/>
            <ac:picMk id="33" creationId="{FB996FDF-4BC6-E2A7-7893-E5B6658B641E}"/>
          </ac:picMkLst>
        </pc:picChg>
        <pc:picChg chg="mod modCrop">
          <ac:chgData name="Stevens, Oliver H E" userId="cf8b8385-d00d-4fb8-a74f-6f85ce660bbf" providerId="ADAL" clId="{FED6F2AB-4DC8-8B4F-8CB3-162615EB08A2}" dt="2022-07-14T13:26:12.960" v="654" actId="1076"/>
          <ac:picMkLst>
            <pc:docMk/>
            <pc:sldMk cId="0" sldId="256"/>
            <ac:picMk id="34" creationId="{E2483FB6-3CEA-8D0A-6776-5C7383DDC3AE}"/>
          </ac:picMkLst>
        </pc:picChg>
        <pc:picChg chg="mod">
          <ac:chgData name="Stevens, Oliver H E" userId="cf8b8385-d00d-4fb8-a74f-6f85ce660bbf" providerId="ADAL" clId="{FED6F2AB-4DC8-8B4F-8CB3-162615EB08A2}" dt="2022-07-14T13:26:20.238" v="656" actId="1076"/>
          <ac:picMkLst>
            <pc:docMk/>
            <pc:sldMk cId="0" sldId="256"/>
            <ac:picMk id="37" creationId="{3F14595D-194F-2EB1-639D-80D145E92811}"/>
          </ac:picMkLst>
        </pc:picChg>
      </pc:sldChg>
    </pc:docChg>
  </pc:docChgLst>
  <pc:docChgLst>
    <pc:chgData name="Eaton, Jeffrey W" userId="276ea8c0-84f2-403e-ae35-83a79d07a45a" providerId="ADAL" clId="{22FE4BFB-D667-DF4B-81CD-3B53348B9BB9}"/>
    <pc:docChg chg="undo redo custSel modSld">
      <pc:chgData name="Eaton, Jeffrey W" userId="276ea8c0-84f2-403e-ae35-83a79d07a45a" providerId="ADAL" clId="{22FE4BFB-D667-DF4B-81CD-3B53348B9BB9}" dt="2022-07-15T13:27:33.312" v="811" actId="2056"/>
      <pc:docMkLst>
        <pc:docMk/>
      </pc:docMkLst>
      <pc:sldChg chg="modSp mod addCm modCm">
        <pc:chgData name="Eaton, Jeffrey W" userId="276ea8c0-84f2-403e-ae35-83a79d07a45a" providerId="ADAL" clId="{22FE4BFB-D667-DF4B-81CD-3B53348B9BB9}" dt="2022-07-15T13:27:33.312" v="811" actId="2056"/>
        <pc:sldMkLst>
          <pc:docMk/>
          <pc:sldMk cId="0" sldId="256"/>
        </pc:sldMkLst>
        <pc:spChg chg="mod">
          <ac:chgData name="Eaton, Jeffrey W" userId="276ea8c0-84f2-403e-ae35-83a79d07a45a" providerId="ADAL" clId="{22FE4BFB-D667-DF4B-81CD-3B53348B9BB9}" dt="2022-07-15T10:14:05.996" v="808" actId="20577"/>
          <ac:spMkLst>
            <pc:docMk/>
            <pc:sldMk cId="0" sldId="256"/>
            <ac:spMk id="2" creationId="{00000000-0000-0000-0000-000000000000}"/>
          </ac:spMkLst>
        </pc:spChg>
        <pc:spChg chg="mod">
          <ac:chgData name="Eaton, Jeffrey W" userId="276ea8c0-84f2-403e-ae35-83a79d07a45a" providerId="ADAL" clId="{22FE4BFB-D667-DF4B-81CD-3B53348B9BB9}" dt="2022-07-14T16:32:27.019" v="90" actId="20577"/>
          <ac:spMkLst>
            <pc:docMk/>
            <pc:sldMk cId="0" sldId="256"/>
            <ac:spMk id="3" creationId="{00000000-0000-0000-0000-000000000000}"/>
          </ac:spMkLst>
        </pc:spChg>
        <pc:spChg chg="mod">
          <ac:chgData name="Eaton, Jeffrey W" userId="276ea8c0-84f2-403e-ae35-83a79d07a45a" providerId="ADAL" clId="{22FE4BFB-D667-DF4B-81CD-3B53348B9BB9}" dt="2022-07-14T16:47:53.820" v="793" actId="20577"/>
          <ac:spMkLst>
            <pc:docMk/>
            <pc:sldMk cId="0" sldId="256"/>
            <ac:spMk id="6" creationId="{7875618F-6687-373D-693F-1E2F21CAF98E}"/>
          </ac:spMkLst>
        </pc:spChg>
        <pc:spChg chg="mod">
          <ac:chgData name="Eaton, Jeffrey W" userId="276ea8c0-84f2-403e-ae35-83a79d07a45a" providerId="ADAL" clId="{22FE4BFB-D667-DF4B-81CD-3B53348B9BB9}" dt="2022-07-14T16:30:10.389" v="26" actId="14100"/>
          <ac:spMkLst>
            <pc:docMk/>
            <pc:sldMk cId="0" sldId="256"/>
            <ac:spMk id="10" creationId="{00000000-0000-0000-0000-000000000000}"/>
          </ac:spMkLst>
        </pc:spChg>
        <pc:spChg chg="mod">
          <ac:chgData name="Eaton, Jeffrey W" userId="276ea8c0-84f2-403e-ae35-83a79d07a45a" providerId="ADAL" clId="{22FE4BFB-D667-DF4B-81CD-3B53348B9BB9}" dt="2022-07-14T16:38:38.898" v="384" actId="114"/>
          <ac:spMkLst>
            <pc:docMk/>
            <pc:sldMk cId="0" sldId="256"/>
            <ac:spMk id="13" creationId="{00000000-0000-0000-0000-000000000000}"/>
          </ac:spMkLst>
        </pc:spChg>
        <pc:spChg chg="mod">
          <ac:chgData name="Eaton, Jeffrey W" userId="276ea8c0-84f2-403e-ae35-83a79d07a45a" providerId="ADAL" clId="{22FE4BFB-D667-DF4B-81CD-3B53348B9BB9}" dt="2022-07-14T16:41:15.698" v="422" actId="20577"/>
          <ac:spMkLst>
            <pc:docMk/>
            <pc:sldMk cId="0" sldId="256"/>
            <ac:spMk id="18" creationId="{5A49DD2F-6378-A419-CFE9-45A6C9E1AEE6}"/>
          </ac:spMkLst>
        </pc:spChg>
        <pc:spChg chg="mod">
          <ac:chgData name="Eaton, Jeffrey W" userId="276ea8c0-84f2-403e-ae35-83a79d07a45a" providerId="ADAL" clId="{22FE4BFB-D667-DF4B-81CD-3B53348B9BB9}" dt="2022-07-14T16:39:06.076" v="407" actId="1035"/>
          <ac:spMkLst>
            <pc:docMk/>
            <pc:sldMk cId="0" sldId="256"/>
            <ac:spMk id="19" creationId="{8555FB34-F8E1-7C90-A60C-BF1596479877}"/>
          </ac:spMkLst>
        </pc:spChg>
        <pc:spChg chg="mod">
          <ac:chgData name="Eaton, Jeffrey W" userId="276ea8c0-84f2-403e-ae35-83a79d07a45a" providerId="ADAL" clId="{22FE4BFB-D667-DF4B-81CD-3B53348B9BB9}" dt="2022-07-14T16:35:55.906" v="214" actId="1036"/>
          <ac:spMkLst>
            <pc:docMk/>
            <pc:sldMk cId="0" sldId="256"/>
            <ac:spMk id="23" creationId="{EDADDC81-F39C-1742-9453-A099E8DC09CA}"/>
          </ac:spMkLst>
        </pc:spChg>
        <pc:spChg chg="mod">
          <ac:chgData name="Eaton, Jeffrey W" userId="276ea8c0-84f2-403e-ae35-83a79d07a45a" providerId="ADAL" clId="{22FE4BFB-D667-DF4B-81CD-3B53348B9BB9}" dt="2022-07-14T16:33:33.202" v="157" actId="20577"/>
          <ac:spMkLst>
            <pc:docMk/>
            <pc:sldMk cId="0" sldId="256"/>
            <ac:spMk id="25" creationId="{6308FA49-93B0-A910-0120-BE9CF4683C4B}"/>
          </ac:spMkLst>
        </pc:spChg>
        <pc:spChg chg="mod">
          <ac:chgData name="Eaton, Jeffrey W" userId="276ea8c0-84f2-403e-ae35-83a79d07a45a" providerId="ADAL" clId="{22FE4BFB-D667-DF4B-81CD-3B53348B9BB9}" dt="2022-07-14T16:31:08.562" v="37" actId="1036"/>
          <ac:spMkLst>
            <pc:docMk/>
            <pc:sldMk cId="0" sldId="256"/>
            <ac:spMk id="70" creationId="{0369F39E-6AAE-67EA-BF20-7DFA96C4FBEB}"/>
          </ac:spMkLst>
        </pc:spChg>
        <pc:spChg chg="mod">
          <ac:chgData name="Eaton, Jeffrey W" userId="276ea8c0-84f2-403e-ae35-83a79d07a45a" providerId="ADAL" clId="{22FE4BFB-D667-DF4B-81CD-3B53348B9BB9}" dt="2022-07-14T16:30:58.806" v="35" actId="1076"/>
          <ac:spMkLst>
            <pc:docMk/>
            <pc:sldMk cId="0" sldId="256"/>
            <ac:spMk id="73" creationId="{962E4598-9749-478E-B953-9C1DBBFDE26F}"/>
          </ac:spMkLst>
        </pc:spChg>
        <pc:spChg chg="mod">
          <ac:chgData name="Eaton, Jeffrey W" userId="276ea8c0-84f2-403e-ae35-83a79d07a45a" providerId="ADAL" clId="{22FE4BFB-D667-DF4B-81CD-3B53348B9BB9}" dt="2022-07-14T16:44:12.405" v="787" actId="20577"/>
          <ac:spMkLst>
            <pc:docMk/>
            <pc:sldMk cId="0" sldId="256"/>
            <ac:spMk id="95" creationId="{F42E7B22-937A-05A6-5C3A-F63E86255E76}"/>
          </ac:spMkLst>
        </pc:spChg>
        <pc:picChg chg="mod">
          <ac:chgData name="Eaton, Jeffrey W" userId="276ea8c0-84f2-403e-ae35-83a79d07a45a" providerId="ADAL" clId="{22FE4BFB-D667-DF4B-81CD-3B53348B9BB9}" dt="2022-07-14T16:41:34.611" v="424" actId="1035"/>
          <ac:picMkLst>
            <pc:docMk/>
            <pc:sldMk cId="0" sldId="256"/>
            <ac:picMk id="34" creationId="{E2483FB6-3CEA-8D0A-6776-5C7383DDC3AE}"/>
          </ac:picMkLst>
        </pc:picChg>
        <pc:picChg chg="mod">
          <ac:chgData name="Eaton, Jeffrey W" userId="276ea8c0-84f2-403e-ae35-83a79d07a45a" providerId="ADAL" clId="{22FE4BFB-D667-DF4B-81CD-3B53348B9BB9}" dt="2022-07-14T16:31:08.562" v="37" actId="1036"/>
          <ac:picMkLst>
            <pc:docMk/>
            <pc:sldMk cId="0" sldId="256"/>
            <ac:picMk id="37" creationId="{3F14595D-194F-2EB1-639D-80D145E92811}"/>
          </ac:picMkLst>
        </pc:picChg>
        <pc:picChg chg="mod">
          <ac:chgData name="Eaton, Jeffrey W" userId="276ea8c0-84f2-403e-ae35-83a79d07a45a" providerId="ADAL" clId="{22FE4BFB-D667-DF4B-81CD-3B53348B9BB9}" dt="2022-07-14T16:38:29.344" v="364" actId="1076"/>
          <ac:picMkLst>
            <pc:docMk/>
            <pc:sldMk cId="0" sldId="256"/>
            <ac:picMk id="45" creationId="{571BE2BE-AF1C-401A-27AC-D337CBB1D7A7}"/>
          </ac:picMkLst>
        </pc:picChg>
        <pc:picChg chg="mod">
          <ac:chgData name="Eaton, Jeffrey W" userId="276ea8c0-84f2-403e-ae35-83a79d07a45a" providerId="ADAL" clId="{22FE4BFB-D667-DF4B-81CD-3B53348B9BB9}" dt="2022-07-14T16:31:08.562" v="37" actId="1036"/>
          <ac:picMkLst>
            <pc:docMk/>
            <pc:sldMk cId="0" sldId="256"/>
            <ac:picMk id="63" creationId="{251CFF61-2AE3-1670-27F2-508D5C8A84E8}"/>
          </ac:picMkLst>
        </pc:picChg>
        <pc:picChg chg="mod">
          <ac:chgData name="Eaton, Jeffrey W" userId="276ea8c0-84f2-403e-ae35-83a79d07a45a" providerId="ADAL" clId="{22FE4BFB-D667-DF4B-81CD-3B53348B9BB9}" dt="2022-07-14T16:32:47.307" v="91" actId="1076"/>
          <ac:picMkLst>
            <pc:docMk/>
            <pc:sldMk cId="0" sldId="256"/>
            <ac:picMk id="87" creationId="{3A72043F-453E-4570-A8B5-DB96A0B5883E}"/>
          </ac:picMkLst>
        </pc:picChg>
        <pc:picChg chg="mod">
          <ac:chgData name="Eaton, Jeffrey W" userId="276ea8c0-84f2-403e-ae35-83a79d07a45a" providerId="ADAL" clId="{22FE4BFB-D667-DF4B-81CD-3B53348B9BB9}" dt="2022-07-14T16:31:08.562" v="37" actId="1036"/>
          <ac:picMkLst>
            <pc:docMk/>
            <pc:sldMk cId="0" sldId="256"/>
            <ac:picMk id="93" creationId="{2FB6D99D-1A7F-14F2-25F3-12C7184C9AD7}"/>
          </ac:picMkLst>
        </pc:picChg>
      </pc:sldChg>
    </pc:docChg>
  </pc:docChgLst>
  <pc:docChgLst>
    <pc:chgData name="Walters, Maggie" userId="S::mwalters@ic.ac.uk::77c41903-0948-4dc0-8c28-843e99840bfa" providerId="AD" clId="Web-{3D7AEA01-C02B-7381-524D-E4A9B481F064}"/>
    <pc:docChg chg="modSld">
      <pc:chgData name="Walters, Maggie" userId="S::mwalters@ic.ac.uk::77c41903-0948-4dc0-8c28-843e99840bfa" providerId="AD" clId="Web-{3D7AEA01-C02B-7381-524D-E4A9B481F064}" dt="2022-07-15T13:15:41.534" v="19"/>
      <pc:docMkLst>
        <pc:docMk/>
      </pc:docMkLst>
      <pc:sldChg chg="modSp addCm modCm">
        <pc:chgData name="Walters, Maggie" userId="S::mwalters@ic.ac.uk::77c41903-0948-4dc0-8c28-843e99840bfa" providerId="AD" clId="Web-{3D7AEA01-C02B-7381-524D-E4A9B481F064}" dt="2022-07-15T13:15:41.534" v="19"/>
        <pc:sldMkLst>
          <pc:docMk/>
          <pc:sldMk cId="0" sldId="256"/>
        </pc:sldMkLst>
        <pc:picChg chg="mod">
          <ac:chgData name="Walters, Maggie" userId="S::mwalters@ic.ac.uk::77c41903-0948-4dc0-8c28-843e99840bfa" providerId="AD" clId="Web-{3D7AEA01-C02B-7381-524D-E4A9B481F064}" dt="2022-07-15T13:00:35.021" v="11" actId="1076"/>
          <ac:picMkLst>
            <pc:docMk/>
            <pc:sldMk cId="0" sldId="256"/>
            <ac:picMk id="112" creationId="{9B8766E8-1B5E-6193-E323-6F7B4A59994E}"/>
          </ac:picMkLst>
        </pc:picChg>
      </pc:sldChg>
    </pc:docChg>
  </pc:docChgLst>
  <pc:docChgLst>
    <pc:chgData name="O'Toole, Paddy" userId="S::potoole@ic.ac.uk::b66ecc98-eaf1-4150-835f-9fb8412d8417" providerId="AD" clId="Web-{60073F7E-9461-95CF-F0F6-B49A01EF9BDC}"/>
    <pc:docChg chg="modSld">
      <pc:chgData name="O'Toole, Paddy" userId="S::potoole@ic.ac.uk::b66ecc98-eaf1-4150-835f-9fb8412d8417" providerId="AD" clId="Web-{60073F7E-9461-95CF-F0F6-B49A01EF9BDC}" dt="2022-07-14T12:47:23.731" v="1" actId="20577"/>
      <pc:docMkLst>
        <pc:docMk/>
      </pc:docMkLst>
      <pc:sldChg chg="modSp">
        <pc:chgData name="O'Toole, Paddy" userId="S::potoole@ic.ac.uk::b66ecc98-eaf1-4150-835f-9fb8412d8417" providerId="AD" clId="Web-{60073F7E-9461-95CF-F0F6-B49A01EF9BDC}" dt="2022-07-14T12:47:23.731" v="1" actId="20577"/>
        <pc:sldMkLst>
          <pc:docMk/>
          <pc:sldMk cId="0" sldId="256"/>
        </pc:sldMkLst>
        <pc:spChg chg="mod">
          <ac:chgData name="O'Toole, Paddy" userId="S::potoole@ic.ac.uk::b66ecc98-eaf1-4150-835f-9fb8412d8417" providerId="AD" clId="Web-{60073F7E-9461-95CF-F0F6-B49A01EF9BDC}" dt="2022-07-14T12:47:23.731" v="1" actId="20577"/>
          <ac:spMkLst>
            <pc:docMk/>
            <pc:sldMk cId="0" sldId="256"/>
            <ac:spMk id="18" creationId="{5A49DD2F-6378-A419-CFE9-45A6C9E1AEE6}"/>
          </ac:spMkLst>
        </pc:spChg>
      </pc:sldChg>
    </pc:docChg>
  </pc:docChgLst>
  <pc:docChgLst>
    <pc:chgData name="Stevens, Oliver H E" userId="cf8b8385-d00d-4fb8-a74f-6f85ce660bbf" providerId="ADAL" clId="{8D3576DE-E5D8-4044-B968-BBDC4DE6AD85}"/>
    <pc:docChg chg="undo custSel modSld">
      <pc:chgData name="Stevens, Oliver H E" userId="cf8b8385-d00d-4fb8-a74f-6f85ce660bbf" providerId="ADAL" clId="{8D3576DE-E5D8-4044-B968-BBDC4DE6AD85}" dt="2022-07-15T13:48:25.077" v="775" actId="2056"/>
      <pc:docMkLst>
        <pc:docMk/>
      </pc:docMkLst>
      <pc:sldChg chg="addSp modSp mod modCm">
        <pc:chgData name="Stevens, Oliver H E" userId="cf8b8385-d00d-4fb8-a74f-6f85ce660bbf" providerId="ADAL" clId="{8D3576DE-E5D8-4044-B968-BBDC4DE6AD85}" dt="2022-07-15T13:48:25.077" v="775" actId="2056"/>
        <pc:sldMkLst>
          <pc:docMk/>
          <pc:sldMk cId="0" sldId="256"/>
        </pc:sldMkLst>
        <pc:spChg chg="mod">
          <ac:chgData name="Stevens, Oliver H E" userId="cf8b8385-d00d-4fb8-a74f-6f85ce660bbf" providerId="ADAL" clId="{8D3576DE-E5D8-4044-B968-BBDC4DE6AD85}" dt="2022-07-14T11:02:21.093" v="726" actId="20577"/>
          <ac:spMkLst>
            <pc:docMk/>
            <pc:sldMk cId="0" sldId="256"/>
            <ac:spMk id="3" creationId="{00000000-0000-0000-0000-000000000000}"/>
          </ac:spMkLst>
        </pc:spChg>
        <pc:spChg chg="mod">
          <ac:chgData name="Stevens, Oliver H E" userId="cf8b8385-d00d-4fb8-a74f-6f85ce660bbf" providerId="ADAL" clId="{8D3576DE-E5D8-4044-B968-BBDC4DE6AD85}" dt="2022-07-14T11:31:28.546" v="757" actId="2711"/>
          <ac:spMkLst>
            <pc:docMk/>
            <pc:sldMk cId="0" sldId="256"/>
            <ac:spMk id="9" creationId="{00000000-0000-0000-0000-000000000000}"/>
          </ac:spMkLst>
        </pc:spChg>
        <pc:spChg chg="mod">
          <ac:chgData name="Stevens, Oliver H E" userId="cf8b8385-d00d-4fb8-a74f-6f85ce660bbf" providerId="ADAL" clId="{8D3576DE-E5D8-4044-B968-BBDC4DE6AD85}" dt="2022-07-14T10:58:58.184" v="675" actId="113"/>
          <ac:spMkLst>
            <pc:docMk/>
            <pc:sldMk cId="0" sldId="256"/>
            <ac:spMk id="18" creationId="{5A49DD2F-6378-A419-CFE9-45A6C9E1AEE6}"/>
          </ac:spMkLst>
        </pc:spChg>
        <pc:spChg chg="mod">
          <ac:chgData name="Stevens, Oliver H E" userId="cf8b8385-d00d-4fb8-a74f-6f85ce660bbf" providerId="ADAL" clId="{8D3576DE-E5D8-4044-B968-BBDC4DE6AD85}" dt="2022-07-14T11:00:14.736" v="676" actId="20577"/>
          <ac:spMkLst>
            <pc:docMk/>
            <pc:sldMk cId="0" sldId="256"/>
            <ac:spMk id="19" creationId="{8555FB34-F8E1-7C90-A60C-BF1596479877}"/>
          </ac:spMkLst>
        </pc:spChg>
        <pc:spChg chg="add mod">
          <ac:chgData name="Stevens, Oliver H E" userId="cf8b8385-d00d-4fb8-a74f-6f85ce660bbf" providerId="ADAL" clId="{8D3576DE-E5D8-4044-B968-BBDC4DE6AD85}" dt="2022-07-14T11:31:54.079" v="763" actId="167"/>
          <ac:spMkLst>
            <pc:docMk/>
            <pc:sldMk cId="0" sldId="256"/>
            <ac:spMk id="23" creationId="{EDADDC81-F39C-1742-9453-A099E8DC09CA}"/>
          </ac:spMkLst>
        </pc:spChg>
        <pc:picChg chg="mod">
          <ac:chgData name="Stevens, Oliver H E" userId="cf8b8385-d00d-4fb8-a74f-6f85ce660bbf" providerId="ADAL" clId="{8D3576DE-E5D8-4044-B968-BBDC4DE6AD85}" dt="2022-07-14T11:30:31.155" v="730" actId="1076"/>
          <ac:picMkLst>
            <pc:docMk/>
            <pc:sldMk cId="0" sldId="256"/>
            <ac:picMk id="11" creationId="{989BAB16-05AE-F8BD-1853-CBCFA67532DA}"/>
          </ac:picMkLst>
        </pc:picChg>
        <pc:picChg chg="mod">
          <ac:chgData name="Stevens, Oliver H E" userId="cf8b8385-d00d-4fb8-a74f-6f85ce660bbf" providerId="ADAL" clId="{8D3576DE-E5D8-4044-B968-BBDC4DE6AD85}" dt="2022-07-14T11:30:31.155" v="730" actId="1076"/>
          <ac:picMkLst>
            <pc:docMk/>
            <pc:sldMk cId="0" sldId="256"/>
            <ac:picMk id="37" creationId="{3F14595D-194F-2EB1-639D-80D145E92811}"/>
          </ac:picMkLst>
        </pc:picChg>
      </pc:sldChg>
    </pc:docChg>
  </pc:docChgLst>
  <pc:docChgLst>
    <pc:chgData name="O'Toole, Paddy" userId="b66ecc98-eaf1-4150-835f-9fb8412d8417" providerId="ADAL" clId="{33DB521B-1271-481B-A243-498050161691}"/>
    <pc:docChg chg="undo redo custSel modSld">
      <pc:chgData name="O'Toole, Paddy" userId="b66ecc98-eaf1-4150-835f-9fb8412d8417" providerId="ADAL" clId="{33DB521B-1271-481B-A243-498050161691}" dt="2022-07-15T19:15:34.362" v="2385" actId="20577"/>
      <pc:docMkLst>
        <pc:docMk/>
      </pc:docMkLst>
      <pc:sldChg chg="addSp delSp modSp mod addCm modCm modNotesTx">
        <pc:chgData name="O'Toole, Paddy" userId="b66ecc98-eaf1-4150-835f-9fb8412d8417" providerId="ADAL" clId="{33DB521B-1271-481B-A243-498050161691}" dt="2022-07-15T19:15:34.362" v="2385" actId="20577"/>
        <pc:sldMkLst>
          <pc:docMk/>
          <pc:sldMk cId="0" sldId="256"/>
        </pc:sldMkLst>
        <pc:spChg chg="mod">
          <ac:chgData name="O'Toole, Paddy" userId="b66ecc98-eaf1-4150-835f-9fb8412d8417" providerId="ADAL" clId="{33DB521B-1271-481B-A243-498050161691}" dt="2022-07-15T09:54:57.950" v="878" actId="20577"/>
          <ac:spMkLst>
            <pc:docMk/>
            <pc:sldMk cId="0" sldId="256"/>
            <ac:spMk id="2" creationId="{00000000-0000-0000-0000-000000000000}"/>
          </ac:spMkLst>
        </pc:spChg>
        <pc:spChg chg="mod">
          <ac:chgData name="O'Toole, Paddy" userId="b66ecc98-eaf1-4150-835f-9fb8412d8417" providerId="ADAL" clId="{33DB521B-1271-481B-A243-498050161691}" dt="2022-07-15T13:32:04.016" v="1979" actId="14100"/>
          <ac:spMkLst>
            <pc:docMk/>
            <pc:sldMk cId="0" sldId="256"/>
            <ac:spMk id="3" creationId="{00000000-0000-0000-0000-000000000000}"/>
          </ac:spMkLst>
        </pc:spChg>
        <pc:spChg chg="mod">
          <ac:chgData name="O'Toole, Paddy" userId="b66ecc98-eaf1-4150-835f-9fb8412d8417" providerId="ADAL" clId="{33DB521B-1271-481B-A243-498050161691}" dt="2022-07-14T15:18:42.486" v="856" actId="14100"/>
          <ac:spMkLst>
            <pc:docMk/>
            <pc:sldMk cId="0" sldId="256"/>
            <ac:spMk id="4" creationId="{00000000-0000-0000-0000-000000000000}"/>
          </ac:spMkLst>
        </pc:spChg>
        <pc:spChg chg="mod">
          <ac:chgData name="O'Toole, Paddy" userId="b66ecc98-eaf1-4150-835f-9fb8412d8417" providerId="ADAL" clId="{33DB521B-1271-481B-A243-498050161691}" dt="2022-07-15T13:31:58.064" v="1978" actId="1076"/>
          <ac:spMkLst>
            <pc:docMk/>
            <pc:sldMk cId="0" sldId="256"/>
            <ac:spMk id="5" creationId="{96437992-33AC-A97A-88E9-C78C2676F035}"/>
          </ac:spMkLst>
        </pc:spChg>
        <pc:spChg chg="mod">
          <ac:chgData name="O'Toole, Paddy" userId="b66ecc98-eaf1-4150-835f-9fb8412d8417" providerId="ADAL" clId="{33DB521B-1271-481B-A243-498050161691}" dt="2022-07-15T12:30:10.888" v="1221" actId="14100"/>
          <ac:spMkLst>
            <pc:docMk/>
            <pc:sldMk cId="0" sldId="256"/>
            <ac:spMk id="6" creationId="{7875618F-6687-373D-693F-1E2F21CAF98E}"/>
          </ac:spMkLst>
        </pc:spChg>
        <pc:spChg chg="del">
          <ac:chgData name="O'Toole, Paddy" userId="b66ecc98-eaf1-4150-835f-9fb8412d8417" providerId="ADAL" clId="{33DB521B-1271-481B-A243-498050161691}" dt="2022-07-14T14:55:13.752" v="783" actId="478"/>
          <ac:spMkLst>
            <pc:docMk/>
            <pc:sldMk cId="0" sldId="256"/>
            <ac:spMk id="9" creationId="{00000000-0000-0000-0000-000000000000}"/>
          </ac:spMkLst>
        </pc:spChg>
        <pc:spChg chg="mod">
          <ac:chgData name="O'Toole, Paddy" userId="b66ecc98-eaf1-4150-835f-9fb8412d8417" providerId="ADAL" clId="{33DB521B-1271-481B-A243-498050161691}" dt="2022-07-15T12:46:43.857" v="1238" actId="1076"/>
          <ac:spMkLst>
            <pc:docMk/>
            <pc:sldMk cId="0" sldId="256"/>
            <ac:spMk id="10" creationId="{00000000-0000-0000-0000-000000000000}"/>
          </ac:spMkLst>
        </pc:spChg>
        <pc:spChg chg="mod">
          <ac:chgData name="O'Toole, Paddy" userId="b66ecc98-eaf1-4150-835f-9fb8412d8417" providerId="ADAL" clId="{33DB521B-1271-481B-A243-498050161691}" dt="2022-07-15T13:41:12.427" v="2238" actId="20577"/>
          <ac:spMkLst>
            <pc:docMk/>
            <pc:sldMk cId="0" sldId="256"/>
            <ac:spMk id="13" creationId="{00000000-0000-0000-0000-000000000000}"/>
          </ac:spMkLst>
        </pc:spChg>
        <pc:spChg chg="mod">
          <ac:chgData name="O'Toole, Paddy" userId="b66ecc98-eaf1-4150-835f-9fb8412d8417" providerId="ADAL" clId="{33DB521B-1271-481B-A243-498050161691}" dt="2022-07-15T19:15:34.362" v="2385" actId="20577"/>
          <ac:spMkLst>
            <pc:docMk/>
            <pc:sldMk cId="0" sldId="256"/>
            <ac:spMk id="18" creationId="{5A49DD2F-6378-A419-CFE9-45A6C9E1AEE6}"/>
          </ac:spMkLst>
        </pc:spChg>
        <pc:spChg chg="mod">
          <ac:chgData name="O'Toole, Paddy" userId="b66ecc98-eaf1-4150-835f-9fb8412d8417" providerId="ADAL" clId="{33DB521B-1271-481B-A243-498050161691}" dt="2022-07-15T15:49:06.287" v="2364" actId="1076"/>
          <ac:spMkLst>
            <pc:docMk/>
            <pc:sldMk cId="0" sldId="256"/>
            <ac:spMk id="19" creationId="{8555FB34-F8E1-7C90-A60C-BF1596479877}"/>
          </ac:spMkLst>
        </pc:spChg>
        <pc:spChg chg="add del mod">
          <ac:chgData name="O'Toole, Paddy" userId="b66ecc98-eaf1-4150-835f-9fb8412d8417" providerId="ADAL" clId="{33DB521B-1271-481B-A243-498050161691}" dt="2022-07-15T12:46:36.693" v="1234" actId="1076"/>
          <ac:spMkLst>
            <pc:docMk/>
            <pc:sldMk cId="0" sldId="256"/>
            <ac:spMk id="23" creationId="{EDADDC81-F39C-1742-9453-A099E8DC09CA}"/>
          </ac:spMkLst>
        </pc:spChg>
        <pc:spChg chg="del mod">
          <ac:chgData name="O'Toole, Paddy" userId="b66ecc98-eaf1-4150-835f-9fb8412d8417" providerId="ADAL" clId="{33DB521B-1271-481B-A243-498050161691}" dt="2022-07-15T11:53:54.332" v="1080" actId="478"/>
          <ac:spMkLst>
            <pc:docMk/>
            <pc:sldMk cId="0" sldId="256"/>
            <ac:spMk id="25" creationId="{6308FA49-93B0-A910-0120-BE9CF4683C4B}"/>
          </ac:spMkLst>
        </pc:spChg>
        <pc:spChg chg="add del mod">
          <ac:chgData name="O'Toole, Paddy" userId="b66ecc98-eaf1-4150-835f-9fb8412d8417" providerId="ADAL" clId="{33DB521B-1271-481B-A243-498050161691}" dt="2022-07-15T10:43:25.895" v="960" actId="478"/>
          <ac:spMkLst>
            <pc:docMk/>
            <pc:sldMk cId="0" sldId="256"/>
            <ac:spMk id="70" creationId="{0369F39E-6AAE-67EA-BF20-7DFA96C4FBEB}"/>
          </ac:spMkLst>
        </pc:spChg>
        <pc:spChg chg="mod">
          <ac:chgData name="O'Toole, Paddy" userId="b66ecc98-eaf1-4150-835f-9fb8412d8417" providerId="ADAL" clId="{33DB521B-1271-481B-A243-498050161691}" dt="2022-07-14T15:09:14.701" v="796" actId="1076"/>
          <ac:spMkLst>
            <pc:docMk/>
            <pc:sldMk cId="0" sldId="256"/>
            <ac:spMk id="73" creationId="{962E4598-9749-478E-B953-9C1DBBFDE26F}"/>
          </ac:spMkLst>
        </pc:spChg>
        <pc:spChg chg="mod">
          <ac:chgData name="O'Toole, Paddy" userId="b66ecc98-eaf1-4150-835f-9fb8412d8417" providerId="ADAL" clId="{33DB521B-1271-481B-A243-498050161691}" dt="2022-07-15T14:45:18.670" v="2338" actId="20577"/>
          <ac:spMkLst>
            <pc:docMk/>
            <pc:sldMk cId="0" sldId="256"/>
            <ac:spMk id="95" creationId="{F42E7B22-937A-05A6-5C3A-F63E86255E76}"/>
          </ac:spMkLst>
        </pc:spChg>
        <pc:spChg chg="mod">
          <ac:chgData name="O'Toole, Paddy" userId="b66ecc98-eaf1-4150-835f-9fb8412d8417" providerId="ADAL" clId="{33DB521B-1271-481B-A243-498050161691}" dt="2022-07-15T12:46:12.649" v="1231" actId="1076"/>
          <ac:spMkLst>
            <pc:docMk/>
            <pc:sldMk cId="0" sldId="256"/>
            <ac:spMk id="96" creationId="{4BAF4C03-CD96-1A8E-CC0A-5EF802D18A00}"/>
          </ac:spMkLst>
        </pc:spChg>
        <pc:spChg chg="mod">
          <ac:chgData name="O'Toole, Paddy" userId="b66ecc98-eaf1-4150-835f-9fb8412d8417" providerId="ADAL" clId="{33DB521B-1271-481B-A243-498050161691}" dt="2022-07-15T12:46:05.241" v="1230" actId="14100"/>
          <ac:spMkLst>
            <pc:docMk/>
            <pc:sldMk cId="0" sldId="256"/>
            <ac:spMk id="97" creationId="{3B5900AE-FC53-246F-7D64-EDFC7582D80C}"/>
          </ac:spMkLst>
        </pc:spChg>
        <pc:spChg chg="add del mod">
          <ac:chgData name="O'Toole, Paddy" userId="b66ecc98-eaf1-4150-835f-9fb8412d8417" providerId="ADAL" clId="{33DB521B-1271-481B-A243-498050161691}" dt="2022-07-15T13:38:28.816" v="2184" actId="478"/>
          <ac:spMkLst>
            <pc:docMk/>
            <pc:sldMk cId="0" sldId="256"/>
            <ac:spMk id="102" creationId="{D39BF4A1-34C1-4F58-16F7-477684845D60}"/>
          </ac:spMkLst>
        </pc:spChg>
        <pc:spChg chg="add mod">
          <ac:chgData name="O'Toole, Paddy" userId="b66ecc98-eaf1-4150-835f-9fb8412d8417" providerId="ADAL" clId="{33DB521B-1271-481B-A243-498050161691}" dt="2022-07-15T12:59:47.479" v="1337" actId="20577"/>
          <ac:spMkLst>
            <pc:docMk/>
            <pc:sldMk cId="0" sldId="256"/>
            <ac:spMk id="119" creationId="{05D9ACB5-110A-F766-B1DF-4950B11874FE}"/>
          </ac:spMkLst>
        </pc:spChg>
        <pc:spChg chg="add mod">
          <ac:chgData name="O'Toole, Paddy" userId="b66ecc98-eaf1-4150-835f-9fb8412d8417" providerId="ADAL" clId="{33DB521B-1271-481B-A243-498050161691}" dt="2022-07-15T13:48:06.086" v="2315" actId="114"/>
          <ac:spMkLst>
            <pc:docMk/>
            <pc:sldMk cId="0" sldId="256"/>
            <ac:spMk id="124" creationId="{AD856CE7-00ED-3449-F3C1-E6F904D98A4E}"/>
          </ac:spMkLst>
        </pc:spChg>
        <pc:spChg chg="add mod">
          <ac:chgData name="O'Toole, Paddy" userId="b66ecc98-eaf1-4150-835f-9fb8412d8417" providerId="ADAL" clId="{33DB521B-1271-481B-A243-498050161691}" dt="2022-07-15T13:24:48.832" v="1845" actId="1076"/>
          <ac:spMkLst>
            <pc:docMk/>
            <pc:sldMk cId="0" sldId="256"/>
            <ac:spMk id="127" creationId="{7B3FA5CE-4EBE-2180-9AC1-68E94A8D2FBB}"/>
          </ac:spMkLst>
        </pc:spChg>
        <pc:spChg chg="add del mod">
          <ac:chgData name="O'Toole, Paddy" userId="b66ecc98-eaf1-4150-835f-9fb8412d8417" providerId="ADAL" clId="{33DB521B-1271-481B-A243-498050161691}" dt="2022-07-15T13:45:11.602" v="2290" actId="478"/>
          <ac:spMkLst>
            <pc:docMk/>
            <pc:sldMk cId="0" sldId="256"/>
            <ac:spMk id="128" creationId="{8F6DC7E0-0CA0-85ED-8D95-3D847F85ADF4}"/>
          </ac:spMkLst>
        </pc:spChg>
        <pc:spChg chg="add mod">
          <ac:chgData name="O'Toole, Paddy" userId="b66ecc98-eaf1-4150-835f-9fb8412d8417" providerId="ADAL" clId="{33DB521B-1271-481B-A243-498050161691}" dt="2022-07-15T13:45:17.608" v="2291" actId="1076"/>
          <ac:spMkLst>
            <pc:docMk/>
            <pc:sldMk cId="0" sldId="256"/>
            <ac:spMk id="129" creationId="{EA3B379B-D43C-32A5-59A0-A3D3CAC4BD3C}"/>
          </ac:spMkLst>
        </pc:spChg>
        <pc:spChg chg="add del mod">
          <ac:chgData name="O'Toole, Paddy" userId="b66ecc98-eaf1-4150-835f-9fb8412d8417" providerId="ADAL" clId="{33DB521B-1271-481B-A243-498050161691}" dt="2022-07-15T13:47:53.875" v="2311" actId="478"/>
          <ac:spMkLst>
            <pc:docMk/>
            <pc:sldMk cId="0" sldId="256"/>
            <ac:spMk id="130" creationId="{BBBF5900-EAD9-BAF4-B7A7-7FCB0748ADAE}"/>
          </ac:spMkLst>
        </pc:spChg>
        <pc:spChg chg="add del mod">
          <ac:chgData name="O'Toole, Paddy" userId="b66ecc98-eaf1-4150-835f-9fb8412d8417" providerId="ADAL" clId="{33DB521B-1271-481B-A243-498050161691}" dt="2022-07-15T15:48:50.808" v="2362" actId="478"/>
          <ac:spMkLst>
            <pc:docMk/>
            <pc:sldMk cId="0" sldId="256"/>
            <ac:spMk id="131" creationId="{80E1F1C4-A24E-97E8-D296-DAF50BF9D3BA}"/>
          </ac:spMkLst>
        </pc:spChg>
        <pc:spChg chg="add del mod">
          <ac:chgData name="O'Toole, Paddy" userId="b66ecc98-eaf1-4150-835f-9fb8412d8417" providerId="ADAL" clId="{33DB521B-1271-481B-A243-498050161691}" dt="2022-07-15T16:01:59.439" v="2382" actId="478"/>
          <ac:spMkLst>
            <pc:docMk/>
            <pc:sldMk cId="0" sldId="256"/>
            <ac:spMk id="132" creationId="{8ADA1FAB-473D-A006-6049-CDA081A61970}"/>
          </ac:spMkLst>
        </pc:spChg>
        <pc:spChg chg="add mod">
          <ac:chgData name="O'Toole, Paddy" userId="b66ecc98-eaf1-4150-835f-9fb8412d8417" providerId="ADAL" clId="{33DB521B-1271-481B-A243-498050161691}" dt="2022-07-15T13:45:08.538" v="2289" actId="1076"/>
          <ac:spMkLst>
            <pc:docMk/>
            <pc:sldMk cId="0" sldId="256"/>
            <ac:spMk id="139" creationId="{2E45E260-AA47-A815-3D48-2C889068E332}"/>
          </ac:spMkLst>
        </pc:spChg>
        <pc:spChg chg="add mod">
          <ac:chgData name="O'Toole, Paddy" userId="b66ecc98-eaf1-4150-835f-9fb8412d8417" providerId="ADAL" clId="{33DB521B-1271-481B-A243-498050161691}" dt="2022-07-15T13:47:48.291" v="2308" actId="1076"/>
          <ac:spMkLst>
            <pc:docMk/>
            <pc:sldMk cId="0" sldId="256"/>
            <ac:spMk id="143" creationId="{5CC07B2D-E720-5A3D-3761-12F20B102415}"/>
          </ac:spMkLst>
        </pc:spChg>
        <pc:spChg chg="add mod">
          <ac:chgData name="O'Toole, Paddy" userId="b66ecc98-eaf1-4150-835f-9fb8412d8417" providerId="ADAL" clId="{33DB521B-1271-481B-A243-498050161691}" dt="2022-07-15T15:48:56.034" v="2363" actId="1076"/>
          <ac:spMkLst>
            <pc:docMk/>
            <pc:sldMk cId="0" sldId="256"/>
            <ac:spMk id="148" creationId="{04315504-1864-072B-083C-0DF3CFA974B9}"/>
          </ac:spMkLst>
        </pc:spChg>
        <pc:spChg chg="add mod">
          <ac:chgData name="O'Toole, Paddy" userId="b66ecc98-eaf1-4150-835f-9fb8412d8417" providerId="ADAL" clId="{33DB521B-1271-481B-A243-498050161691}" dt="2022-07-15T16:01:55.547" v="2381" actId="1076"/>
          <ac:spMkLst>
            <pc:docMk/>
            <pc:sldMk cId="0" sldId="256"/>
            <ac:spMk id="151" creationId="{822F2842-44F9-6C2C-62BE-884F07479F94}"/>
          </ac:spMkLst>
        </pc:spChg>
        <pc:grpChg chg="del mod topLvl">
          <ac:chgData name="O'Toole, Paddy" userId="b66ecc98-eaf1-4150-835f-9fb8412d8417" providerId="ADAL" clId="{33DB521B-1271-481B-A243-498050161691}" dt="2022-07-14T14:29:32.919" v="432" actId="478"/>
          <ac:grpSpMkLst>
            <pc:docMk/>
            <pc:sldMk cId="0" sldId="256"/>
            <ac:grpSpMk id="17" creationId="{6B793138-831E-C563-F8CC-8F0294C029D5}"/>
          </ac:grpSpMkLst>
        </pc:grpChg>
        <pc:grpChg chg="del">
          <ac:chgData name="O'Toole, Paddy" userId="b66ecc98-eaf1-4150-835f-9fb8412d8417" providerId="ADAL" clId="{33DB521B-1271-481B-A243-498050161691}" dt="2022-07-14T14:23:37.472" v="402" actId="478"/>
          <ac:grpSpMkLst>
            <pc:docMk/>
            <pc:sldMk cId="0" sldId="256"/>
            <ac:grpSpMk id="21" creationId="{3E3B6930-4E40-60A4-6BC9-F01256805328}"/>
          </ac:grpSpMkLst>
        </pc:grpChg>
        <pc:picChg chg="add del mod">
          <ac:chgData name="O'Toole, Paddy" userId="b66ecc98-eaf1-4150-835f-9fb8412d8417" providerId="ADAL" clId="{33DB521B-1271-481B-A243-498050161691}" dt="2022-07-14T09:36:59.417" v="20" actId="478"/>
          <ac:picMkLst>
            <pc:docMk/>
            <pc:sldMk cId="0" sldId="256"/>
            <ac:picMk id="6" creationId="{49645E09-F9AB-2696-54D6-CECF70A3A6CA}"/>
          </ac:picMkLst>
        </pc:picChg>
        <pc:picChg chg="mod">
          <ac:chgData name="O'Toole, Paddy" userId="b66ecc98-eaf1-4150-835f-9fb8412d8417" providerId="ADAL" clId="{33DB521B-1271-481B-A243-498050161691}" dt="2022-07-14T14:29:17.413" v="427" actId="1076"/>
          <ac:picMkLst>
            <pc:docMk/>
            <pc:sldMk cId="0" sldId="256"/>
            <ac:picMk id="7" creationId="{2A45B893-A138-4128-36CC-04C07DED3EE1}"/>
          </ac:picMkLst>
        </pc:picChg>
        <pc:picChg chg="add del mod">
          <ac:chgData name="O'Toole, Paddy" userId="b66ecc98-eaf1-4150-835f-9fb8412d8417" providerId="ADAL" clId="{33DB521B-1271-481B-A243-498050161691}" dt="2022-07-14T14:08:35.193" v="345" actId="478"/>
          <ac:picMkLst>
            <pc:docMk/>
            <pc:sldMk cId="0" sldId="256"/>
            <ac:picMk id="11" creationId="{989BAB16-05AE-F8BD-1853-CBCFA67532DA}"/>
          </ac:picMkLst>
        </pc:picChg>
        <pc:picChg chg="mod">
          <ac:chgData name="O'Toole, Paddy" userId="b66ecc98-eaf1-4150-835f-9fb8412d8417" providerId="ADAL" clId="{33DB521B-1271-481B-A243-498050161691}" dt="2022-07-14T14:23:34.600" v="401" actId="1076"/>
          <ac:picMkLst>
            <pc:docMk/>
            <pc:sldMk cId="0" sldId="256"/>
            <ac:picMk id="15" creationId="{DB963690-9D54-16FE-B9C9-E86A32144190}"/>
          </ac:picMkLst>
        </pc:picChg>
        <pc:picChg chg="add del mod">
          <ac:chgData name="O'Toole, Paddy" userId="b66ecc98-eaf1-4150-835f-9fb8412d8417" providerId="ADAL" clId="{33DB521B-1271-481B-A243-498050161691}" dt="2022-07-14T12:34:40.948" v="177" actId="931"/>
          <ac:picMkLst>
            <pc:docMk/>
            <pc:sldMk cId="0" sldId="256"/>
            <ac:picMk id="16" creationId="{EF8AA5E9-28F6-2285-EDF7-4E800B8675A8}"/>
          </ac:picMkLst>
        </pc:picChg>
        <pc:picChg chg="add del mod">
          <ac:chgData name="O'Toole, Paddy" userId="b66ecc98-eaf1-4150-835f-9fb8412d8417" providerId="ADAL" clId="{33DB521B-1271-481B-A243-498050161691}" dt="2022-07-14T12:34:40.416" v="176" actId="931"/>
          <ac:picMkLst>
            <pc:docMk/>
            <pc:sldMk cId="0" sldId="256"/>
            <ac:picMk id="20" creationId="{E979CE64-FB09-F1AE-8D0C-D1A8ED4B91B4}"/>
          </ac:picMkLst>
        </pc:picChg>
        <pc:picChg chg="add del mod">
          <ac:chgData name="O'Toole, Paddy" userId="b66ecc98-eaf1-4150-835f-9fb8412d8417" providerId="ADAL" clId="{33DB521B-1271-481B-A243-498050161691}" dt="2022-07-14T12:35:38.774" v="193" actId="478"/>
          <ac:picMkLst>
            <pc:docMk/>
            <pc:sldMk cId="0" sldId="256"/>
            <ac:picMk id="22" creationId="{ECD56D7A-7F0F-AE4C-2037-B40214639770}"/>
          </ac:picMkLst>
        </pc:picChg>
        <pc:picChg chg="del">
          <ac:chgData name="O'Toole, Paddy" userId="b66ecc98-eaf1-4150-835f-9fb8412d8417" providerId="ADAL" clId="{33DB521B-1271-481B-A243-498050161691}" dt="2022-07-14T08:32:27.245" v="6" actId="478"/>
          <ac:picMkLst>
            <pc:docMk/>
            <pc:sldMk cId="0" sldId="256"/>
            <ac:picMk id="24" creationId="{68574A78-5A7E-B554-34AB-7728030339DB}"/>
          </ac:picMkLst>
        </pc:picChg>
        <pc:picChg chg="add del mod">
          <ac:chgData name="O'Toole, Paddy" userId="b66ecc98-eaf1-4150-835f-9fb8412d8417" providerId="ADAL" clId="{33DB521B-1271-481B-A243-498050161691}" dt="2022-07-14T13:31:14.407" v="262" actId="478"/>
          <ac:picMkLst>
            <pc:docMk/>
            <pc:sldMk cId="0" sldId="256"/>
            <ac:picMk id="27" creationId="{C696C57F-436C-5E95-BD99-EDCC2C3E39AC}"/>
          </ac:picMkLst>
        </pc:picChg>
        <pc:picChg chg="add del mod">
          <ac:chgData name="O'Toole, Paddy" userId="b66ecc98-eaf1-4150-835f-9fb8412d8417" providerId="ADAL" clId="{33DB521B-1271-481B-A243-498050161691}" dt="2022-07-14T13:37:54.877" v="282" actId="478"/>
          <ac:picMkLst>
            <pc:docMk/>
            <pc:sldMk cId="0" sldId="256"/>
            <ac:picMk id="29" creationId="{665E0165-4620-6382-372E-5A6ED1DFBEBF}"/>
          </ac:picMkLst>
        </pc:picChg>
        <pc:picChg chg="del topLvl">
          <ac:chgData name="O'Toole, Paddy" userId="b66ecc98-eaf1-4150-835f-9fb8412d8417" providerId="ADAL" clId="{33DB521B-1271-481B-A243-498050161691}" dt="2022-07-14T14:23:37.472" v="402" actId="478"/>
          <ac:picMkLst>
            <pc:docMk/>
            <pc:sldMk cId="0" sldId="256"/>
            <ac:picMk id="30" creationId="{5ECFEAA2-B3A7-043F-CCCD-A490CB4B20F0}"/>
          </ac:picMkLst>
        </pc:picChg>
        <pc:picChg chg="add del mod">
          <ac:chgData name="O'Toole, Paddy" userId="b66ecc98-eaf1-4150-835f-9fb8412d8417" providerId="ADAL" clId="{33DB521B-1271-481B-A243-498050161691}" dt="2022-07-14T13:39:05.791" v="289" actId="478"/>
          <ac:picMkLst>
            <pc:docMk/>
            <pc:sldMk cId="0" sldId="256"/>
            <ac:picMk id="32" creationId="{633729F7-13E2-06E5-D184-2219386C00F4}"/>
          </ac:picMkLst>
        </pc:picChg>
        <pc:picChg chg="add del mod">
          <ac:chgData name="O'Toole, Paddy" userId="b66ecc98-eaf1-4150-835f-9fb8412d8417" providerId="ADAL" clId="{33DB521B-1271-481B-A243-498050161691}" dt="2022-07-14T13:41:14.328" v="303" actId="478"/>
          <ac:picMkLst>
            <pc:docMk/>
            <pc:sldMk cId="0" sldId="256"/>
            <ac:picMk id="33" creationId="{FB996FDF-4BC6-E2A7-7893-E5B6658B641E}"/>
          </ac:picMkLst>
        </pc:picChg>
        <pc:picChg chg="add del mod">
          <ac:chgData name="O'Toole, Paddy" userId="b66ecc98-eaf1-4150-835f-9fb8412d8417" providerId="ADAL" clId="{33DB521B-1271-481B-A243-498050161691}" dt="2022-07-15T16:01:35.349" v="2376" actId="478"/>
          <ac:picMkLst>
            <pc:docMk/>
            <pc:sldMk cId="0" sldId="256"/>
            <ac:picMk id="34" creationId="{E2483FB6-3CEA-8D0A-6776-5C7383DDC3AE}"/>
          </ac:picMkLst>
        </pc:picChg>
        <pc:picChg chg="add del">
          <ac:chgData name="O'Toole, Paddy" userId="b66ecc98-eaf1-4150-835f-9fb8412d8417" providerId="ADAL" clId="{33DB521B-1271-481B-A243-498050161691}" dt="2022-07-14T13:39:21.914" v="291" actId="478"/>
          <ac:picMkLst>
            <pc:docMk/>
            <pc:sldMk cId="0" sldId="256"/>
            <ac:picMk id="36" creationId="{725FDCD1-A82F-966E-1B73-2BC477BFFF62}"/>
          </ac:picMkLst>
        </pc:picChg>
        <pc:picChg chg="add del mod">
          <ac:chgData name="O'Toole, Paddy" userId="b66ecc98-eaf1-4150-835f-9fb8412d8417" providerId="ADAL" clId="{33DB521B-1271-481B-A243-498050161691}" dt="2022-07-15T11:25:26.256" v="1021" actId="478"/>
          <ac:picMkLst>
            <pc:docMk/>
            <pc:sldMk cId="0" sldId="256"/>
            <ac:picMk id="37" creationId="{3F14595D-194F-2EB1-639D-80D145E92811}"/>
          </ac:picMkLst>
        </pc:picChg>
        <pc:picChg chg="add del mod">
          <ac:chgData name="O'Toole, Paddy" userId="b66ecc98-eaf1-4150-835f-9fb8412d8417" providerId="ADAL" clId="{33DB521B-1271-481B-A243-498050161691}" dt="2022-07-14T13:40:20.334" v="295" actId="478"/>
          <ac:picMkLst>
            <pc:docMk/>
            <pc:sldMk cId="0" sldId="256"/>
            <ac:picMk id="39" creationId="{896F6BD5-7F0C-3038-D609-D12592F73171}"/>
          </ac:picMkLst>
        </pc:picChg>
        <pc:picChg chg="add del mod">
          <ac:chgData name="O'Toole, Paddy" userId="b66ecc98-eaf1-4150-835f-9fb8412d8417" providerId="ADAL" clId="{33DB521B-1271-481B-A243-498050161691}" dt="2022-07-14T13:44:09.485" v="309" actId="478"/>
          <ac:picMkLst>
            <pc:docMk/>
            <pc:sldMk cId="0" sldId="256"/>
            <ac:picMk id="41" creationId="{9120DA5F-2C3E-22C8-6F17-4A76D15BD1BA}"/>
          </ac:picMkLst>
        </pc:picChg>
        <pc:picChg chg="add del">
          <ac:chgData name="O'Toole, Paddy" userId="b66ecc98-eaf1-4150-835f-9fb8412d8417" providerId="ADAL" clId="{33DB521B-1271-481B-A243-498050161691}" dt="2022-07-14T13:42:58.858" v="306" actId="478"/>
          <ac:picMkLst>
            <pc:docMk/>
            <pc:sldMk cId="0" sldId="256"/>
            <ac:picMk id="43" creationId="{AEC1F674-AE4E-F16F-4A3D-4E376C361CB7}"/>
          </ac:picMkLst>
        </pc:picChg>
        <pc:picChg chg="add del mod">
          <ac:chgData name="O'Toole, Paddy" userId="b66ecc98-eaf1-4150-835f-9fb8412d8417" providerId="ADAL" clId="{33DB521B-1271-481B-A243-498050161691}" dt="2022-07-15T11:29:36.572" v="1063" actId="478"/>
          <ac:picMkLst>
            <pc:docMk/>
            <pc:sldMk cId="0" sldId="256"/>
            <ac:picMk id="45" creationId="{571BE2BE-AF1C-401A-27AC-D337CBB1D7A7}"/>
          </ac:picMkLst>
        </pc:picChg>
        <pc:picChg chg="add del">
          <ac:chgData name="O'Toole, Paddy" userId="b66ecc98-eaf1-4150-835f-9fb8412d8417" providerId="ADAL" clId="{33DB521B-1271-481B-A243-498050161691}" dt="2022-07-14T13:57:16.872" v="315" actId="478"/>
          <ac:picMkLst>
            <pc:docMk/>
            <pc:sldMk cId="0" sldId="256"/>
            <ac:picMk id="47" creationId="{49D60623-EB43-0DCB-DA4A-BD7A80DCDECE}"/>
          </ac:picMkLst>
        </pc:picChg>
        <pc:picChg chg="add del mod modCrop">
          <ac:chgData name="O'Toole, Paddy" userId="b66ecc98-eaf1-4150-835f-9fb8412d8417" providerId="ADAL" clId="{33DB521B-1271-481B-A243-498050161691}" dt="2022-07-14T14:08:27.052" v="341" actId="22"/>
          <ac:picMkLst>
            <pc:docMk/>
            <pc:sldMk cId="0" sldId="256"/>
            <ac:picMk id="49" creationId="{7918D1E8-729A-D773-E8BF-38B7EA1063D0}"/>
          </ac:picMkLst>
        </pc:picChg>
        <pc:picChg chg="add del">
          <ac:chgData name="O'Toole, Paddy" userId="b66ecc98-eaf1-4150-835f-9fb8412d8417" providerId="ADAL" clId="{33DB521B-1271-481B-A243-498050161691}" dt="2022-07-14T14:08:23.597" v="333" actId="22"/>
          <ac:picMkLst>
            <pc:docMk/>
            <pc:sldMk cId="0" sldId="256"/>
            <ac:picMk id="51" creationId="{3487980C-DCAF-DA94-15AD-B1D9164CABBB}"/>
          </ac:picMkLst>
        </pc:picChg>
        <pc:picChg chg="add del mod">
          <ac:chgData name="O'Toole, Paddy" userId="b66ecc98-eaf1-4150-835f-9fb8412d8417" providerId="ADAL" clId="{33DB521B-1271-481B-A243-498050161691}" dt="2022-07-14T14:08:23.341" v="332" actId="22"/>
          <ac:picMkLst>
            <pc:docMk/>
            <pc:sldMk cId="0" sldId="256"/>
            <ac:picMk id="53" creationId="{9F6521ED-09F6-EE97-6FE1-D20A40436276}"/>
          </ac:picMkLst>
        </pc:picChg>
        <pc:picChg chg="add del mod">
          <ac:chgData name="O'Toole, Paddy" userId="b66ecc98-eaf1-4150-835f-9fb8412d8417" providerId="ADAL" clId="{33DB521B-1271-481B-A243-498050161691}" dt="2022-07-14T14:09:31.723" v="352" actId="478"/>
          <ac:picMkLst>
            <pc:docMk/>
            <pc:sldMk cId="0" sldId="256"/>
            <ac:picMk id="55" creationId="{440F1A12-7F82-749C-839B-F060CA97D3A2}"/>
          </ac:picMkLst>
        </pc:picChg>
        <pc:picChg chg="add del mod modCrop">
          <ac:chgData name="O'Toole, Paddy" userId="b66ecc98-eaf1-4150-835f-9fb8412d8417" providerId="ADAL" clId="{33DB521B-1271-481B-A243-498050161691}" dt="2022-07-14T14:12:26.060" v="377" actId="478"/>
          <ac:picMkLst>
            <pc:docMk/>
            <pc:sldMk cId="0" sldId="256"/>
            <ac:picMk id="57" creationId="{329F663D-24AF-6EAF-4A4D-0B04BAFC5FFD}"/>
          </ac:picMkLst>
        </pc:picChg>
        <pc:picChg chg="add del mod">
          <ac:chgData name="O'Toole, Paddy" userId="b66ecc98-eaf1-4150-835f-9fb8412d8417" providerId="ADAL" clId="{33DB521B-1271-481B-A243-498050161691}" dt="2022-07-14T14:11:57.617" v="375" actId="931"/>
          <ac:picMkLst>
            <pc:docMk/>
            <pc:sldMk cId="0" sldId="256"/>
            <ac:picMk id="59" creationId="{00B7196B-642B-A4F6-EEFB-B100D02B50A9}"/>
          </ac:picMkLst>
        </pc:picChg>
        <pc:picChg chg="add del mod modCrop">
          <ac:chgData name="O'Toole, Paddy" userId="b66ecc98-eaf1-4150-835f-9fb8412d8417" providerId="ADAL" clId="{33DB521B-1271-481B-A243-498050161691}" dt="2022-07-14T14:17:00.648" v="394" actId="478"/>
          <ac:picMkLst>
            <pc:docMk/>
            <pc:sldMk cId="0" sldId="256"/>
            <ac:picMk id="61" creationId="{1EBB931B-3D89-3A68-222D-3AFF2FB83E30}"/>
          </ac:picMkLst>
        </pc:picChg>
        <pc:picChg chg="add del mod modCrop">
          <ac:chgData name="O'Toole, Paddy" userId="b66ecc98-eaf1-4150-835f-9fb8412d8417" providerId="ADAL" clId="{33DB521B-1271-481B-A243-498050161691}" dt="2022-07-15T10:42:25.083" v="947" actId="478"/>
          <ac:picMkLst>
            <pc:docMk/>
            <pc:sldMk cId="0" sldId="256"/>
            <ac:picMk id="63" creationId="{251CFF61-2AE3-1670-27F2-508D5C8A84E8}"/>
          </ac:picMkLst>
        </pc:picChg>
        <pc:picChg chg="add del mod">
          <ac:chgData name="O'Toole, Paddy" userId="b66ecc98-eaf1-4150-835f-9fb8412d8417" providerId="ADAL" clId="{33DB521B-1271-481B-A243-498050161691}" dt="2022-07-14T14:23:59.386" v="409" actId="478"/>
          <ac:picMkLst>
            <pc:docMk/>
            <pc:sldMk cId="0" sldId="256"/>
            <ac:picMk id="65" creationId="{4031E3CC-7A3C-C386-5103-B74D0025F2B0}"/>
          </ac:picMkLst>
        </pc:picChg>
        <pc:picChg chg="add del mod">
          <ac:chgData name="O'Toole, Paddy" userId="b66ecc98-eaf1-4150-835f-9fb8412d8417" providerId="ADAL" clId="{33DB521B-1271-481B-A243-498050161691}" dt="2022-07-14T14:24:27.599" v="416" actId="478"/>
          <ac:picMkLst>
            <pc:docMk/>
            <pc:sldMk cId="0" sldId="256"/>
            <ac:picMk id="67" creationId="{DE0E0A60-3E08-CD22-4C88-1FAC21CA2DE4}"/>
          </ac:picMkLst>
        </pc:picChg>
        <pc:picChg chg="add del mod">
          <ac:chgData name="O'Toole, Paddy" userId="b66ecc98-eaf1-4150-835f-9fb8412d8417" providerId="ADAL" clId="{33DB521B-1271-481B-A243-498050161691}" dt="2022-07-14T14:53:56.260" v="771" actId="478"/>
          <ac:picMkLst>
            <pc:docMk/>
            <pc:sldMk cId="0" sldId="256"/>
            <ac:picMk id="69" creationId="{B138DDB7-44F1-6C66-1346-BA433D56E6ED}"/>
          </ac:picMkLst>
        </pc:picChg>
        <pc:picChg chg="add del mod">
          <ac:chgData name="O'Toole, Paddy" userId="b66ecc98-eaf1-4150-835f-9fb8412d8417" providerId="ADAL" clId="{33DB521B-1271-481B-A243-498050161691}" dt="2022-07-14T14:53:36.802" v="766" actId="478"/>
          <ac:picMkLst>
            <pc:docMk/>
            <pc:sldMk cId="0" sldId="256"/>
            <ac:picMk id="72" creationId="{BBBB5355-05F7-B495-FF9D-6E4388D1515C}"/>
          </ac:picMkLst>
        </pc:picChg>
        <pc:picChg chg="add del mod">
          <ac:chgData name="O'Toole, Paddy" userId="b66ecc98-eaf1-4150-835f-9fb8412d8417" providerId="ADAL" clId="{33DB521B-1271-481B-A243-498050161691}" dt="2022-07-14T14:53:40.281" v="767" actId="478"/>
          <ac:picMkLst>
            <pc:docMk/>
            <pc:sldMk cId="0" sldId="256"/>
            <ac:picMk id="75" creationId="{DFDF4DC6-29A1-509F-C800-7AF3AE5355B3}"/>
          </ac:picMkLst>
        </pc:picChg>
        <pc:picChg chg="add del mod">
          <ac:chgData name="O'Toole, Paddy" userId="b66ecc98-eaf1-4150-835f-9fb8412d8417" providerId="ADAL" clId="{33DB521B-1271-481B-A243-498050161691}" dt="2022-07-14T14:53:41.255" v="768" actId="478"/>
          <ac:picMkLst>
            <pc:docMk/>
            <pc:sldMk cId="0" sldId="256"/>
            <ac:picMk id="76" creationId="{BBA82257-0384-2B06-26FA-93E94B9B3EF0}"/>
          </ac:picMkLst>
        </pc:picChg>
        <pc:picChg chg="add del mod">
          <ac:chgData name="O'Toole, Paddy" userId="b66ecc98-eaf1-4150-835f-9fb8412d8417" providerId="ADAL" clId="{33DB521B-1271-481B-A243-498050161691}" dt="2022-07-14T14:53:35.109" v="765" actId="478"/>
          <ac:picMkLst>
            <pc:docMk/>
            <pc:sldMk cId="0" sldId="256"/>
            <ac:picMk id="77" creationId="{05386823-D1FF-D242-BD66-7093DB91AAAE}"/>
          </ac:picMkLst>
        </pc:picChg>
        <pc:picChg chg="add del mod">
          <ac:chgData name="O'Toole, Paddy" userId="b66ecc98-eaf1-4150-835f-9fb8412d8417" providerId="ADAL" clId="{33DB521B-1271-481B-A243-498050161691}" dt="2022-07-14T15:08:32.012" v="786" actId="478"/>
          <ac:picMkLst>
            <pc:docMk/>
            <pc:sldMk cId="0" sldId="256"/>
            <ac:picMk id="79" creationId="{E37C16D7-D091-7FF9-120A-6E25A6091C8C}"/>
          </ac:picMkLst>
        </pc:picChg>
        <pc:picChg chg="add del mod">
          <ac:chgData name="O'Toole, Paddy" userId="b66ecc98-eaf1-4150-835f-9fb8412d8417" providerId="ADAL" clId="{33DB521B-1271-481B-A243-498050161691}" dt="2022-07-14T15:13:14.971" v="813" actId="478"/>
          <ac:picMkLst>
            <pc:docMk/>
            <pc:sldMk cId="0" sldId="256"/>
            <ac:picMk id="81" creationId="{7C67C6CB-360F-A66C-9F3D-77A24D0175AE}"/>
          </ac:picMkLst>
        </pc:picChg>
        <pc:picChg chg="add del mod modCrop">
          <ac:chgData name="O'Toole, Paddy" userId="b66ecc98-eaf1-4150-835f-9fb8412d8417" providerId="ADAL" clId="{33DB521B-1271-481B-A243-498050161691}" dt="2022-07-14T15:13:43.880" v="821" actId="478"/>
          <ac:picMkLst>
            <pc:docMk/>
            <pc:sldMk cId="0" sldId="256"/>
            <ac:picMk id="83" creationId="{E7981280-4ACA-1D89-AF7E-F3601A5EB81F}"/>
          </ac:picMkLst>
        </pc:picChg>
        <pc:picChg chg="add del mod">
          <ac:chgData name="O'Toole, Paddy" userId="b66ecc98-eaf1-4150-835f-9fb8412d8417" providerId="ADAL" clId="{33DB521B-1271-481B-A243-498050161691}" dt="2022-07-14T15:15:51.774" v="831" actId="478"/>
          <ac:picMkLst>
            <pc:docMk/>
            <pc:sldMk cId="0" sldId="256"/>
            <ac:picMk id="85" creationId="{6A44E4C0-942C-5459-CCD7-252E916F9AF7}"/>
          </ac:picMkLst>
        </pc:picChg>
        <pc:picChg chg="add del mod">
          <ac:chgData name="O'Toole, Paddy" userId="b66ecc98-eaf1-4150-835f-9fb8412d8417" providerId="ADAL" clId="{33DB521B-1271-481B-A243-498050161691}" dt="2022-07-15T13:47:05.919" v="2300" actId="478"/>
          <ac:picMkLst>
            <pc:docMk/>
            <pc:sldMk cId="0" sldId="256"/>
            <ac:picMk id="87" creationId="{3A72043F-453E-4570-A8B5-DB96A0B5883E}"/>
          </ac:picMkLst>
        </pc:picChg>
        <pc:picChg chg="add del mod modCrop">
          <ac:chgData name="O'Toole, Paddy" userId="b66ecc98-eaf1-4150-835f-9fb8412d8417" providerId="ADAL" clId="{33DB521B-1271-481B-A243-498050161691}" dt="2022-07-15T10:37:51.385" v="897" actId="478"/>
          <ac:picMkLst>
            <pc:docMk/>
            <pc:sldMk cId="0" sldId="256"/>
            <ac:picMk id="89" creationId="{48BE43A9-F768-E49D-E857-4E93A9C0860A}"/>
          </ac:picMkLst>
        </pc:picChg>
        <pc:picChg chg="add del mod">
          <ac:chgData name="O'Toole, Paddy" userId="b66ecc98-eaf1-4150-835f-9fb8412d8417" providerId="ADAL" clId="{33DB521B-1271-481B-A243-498050161691}" dt="2022-07-14T15:16:22.149" v="842" actId="478"/>
          <ac:picMkLst>
            <pc:docMk/>
            <pc:sldMk cId="0" sldId="256"/>
            <ac:picMk id="90" creationId="{7F2734D7-92F4-AE2F-5743-BBF8FB9C35A3}"/>
          </ac:picMkLst>
        </pc:picChg>
        <pc:picChg chg="add del mod modCrop">
          <ac:chgData name="O'Toole, Paddy" userId="b66ecc98-eaf1-4150-835f-9fb8412d8417" providerId="ADAL" clId="{33DB521B-1271-481B-A243-498050161691}" dt="2022-07-15T10:40:05.658" v="920" actId="478"/>
          <ac:picMkLst>
            <pc:docMk/>
            <pc:sldMk cId="0" sldId="256"/>
            <ac:picMk id="92" creationId="{F6A0DC00-6017-05CF-6E6D-E95F18B34115}"/>
          </ac:picMkLst>
        </pc:picChg>
        <pc:picChg chg="add del mod">
          <ac:chgData name="O'Toole, Paddy" userId="b66ecc98-eaf1-4150-835f-9fb8412d8417" providerId="ADAL" clId="{33DB521B-1271-481B-A243-498050161691}" dt="2022-07-15T13:47:52.483" v="2310" actId="478"/>
          <ac:picMkLst>
            <pc:docMk/>
            <pc:sldMk cId="0" sldId="256"/>
            <ac:picMk id="93" creationId="{2FB6D99D-1A7F-14F2-25F3-12C7184C9AD7}"/>
          </ac:picMkLst>
        </pc:picChg>
        <pc:picChg chg="add del mod">
          <ac:chgData name="O'Toole, Paddy" userId="b66ecc98-eaf1-4150-835f-9fb8412d8417" providerId="ADAL" clId="{33DB521B-1271-481B-A243-498050161691}" dt="2022-07-15T10:40:23.304" v="923" actId="478"/>
          <ac:picMkLst>
            <pc:docMk/>
            <pc:sldMk cId="0" sldId="256"/>
            <ac:picMk id="98" creationId="{A9D16D22-3A61-3CD7-275D-48AB07F09D98}"/>
          </ac:picMkLst>
        </pc:picChg>
        <pc:picChg chg="add del mod modCrop">
          <ac:chgData name="O'Toole, Paddy" userId="b66ecc98-eaf1-4150-835f-9fb8412d8417" providerId="ADAL" clId="{33DB521B-1271-481B-A243-498050161691}" dt="2022-07-15T10:41:58.098" v="943" actId="478"/>
          <ac:picMkLst>
            <pc:docMk/>
            <pc:sldMk cId="0" sldId="256"/>
            <ac:picMk id="100" creationId="{4EBB1392-FF3F-3FF2-A046-C1BA1903B5A5}"/>
          </ac:picMkLst>
        </pc:picChg>
        <pc:picChg chg="add del mod">
          <ac:chgData name="O'Toole, Paddy" userId="b66ecc98-eaf1-4150-835f-9fb8412d8417" providerId="ADAL" clId="{33DB521B-1271-481B-A243-498050161691}" dt="2022-07-15T13:23:50.366" v="1835" actId="478"/>
          <ac:picMkLst>
            <pc:docMk/>
            <pc:sldMk cId="0" sldId="256"/>
            <ac:picMk id="101" creationId="{3FBD490E-5C8F-692D-7C64-EE137A6072BD}"/>
          </ac:picMkLst>
        </pc:picChg>
        <pc:picChg chg="add del mod">
          <ac:chgData name="O'Toole, Paddy" userId="b66ecc98-eaf1-4150-835f-9fb8412d8417" providerId="ADAL" clId="{33DB521B-1271-481B-A243-498050161691}" dt="2022-07-15T11:00:45.830" v="979" actId="478"/>
          <ac:picMkLst>
            <pc:docMk/>
            <pc:sldMk cId="0" sldId="256"/>
            <ac:picMk id="104" creationId="{975A4981-84CB-C29B-1624-F7C6F6378D93}"/>
          </ac:picMkLst>
        </pc:picChg>
        <pc:picChg chg="add del mod">
          <ac:chgData name="O'Toole, Paddy" userId="b66ecc98-eaf1-4150-835f-9fb8412d8417" providerId="ADAL" clId="{33DB521B-1271-481B-A243-498050161691}" dt="2022-07-15T11:01:43.430" v="992" actId="478"/>
          <ac:picMkLst>
            <pc:docMk/>
            <pc:sldMk cId="0" sldId="256"/>
            <ac:picMk id="106" creationId="{F16B50E4-BB4D-84C3-A776-D8D6E21364A5}"/>
          </ac:picMkLst>
        </pc:picChg>
        <pc:picChg chg="add del mod">
          <ac:chgData name="O'Toole, Paddy" userId="b66ecc98-eaf1-4150-835f-9fb8412d8417" providerId="ADAL" clId="{33DB521B-1271-481B-A243-498050161691}" dt="2022-07-15T11:02:20.394" v="1000" actId="478"/>
          <ac:picMkLst>
            <pc:docMk/>
            <pc:sldMk cId="0" sldId="256"/>
            <ac:picMk id="108" creationId="{97E46BCD-8DD2-951D-4884-88BA0E4052C1}"/>
          </ac:picMkLst>
        </pc:picChg>
        <pc:picChg chg="add del mod">
          <ac:chgData name="O'Toole, Paddy" userId="b66ecc98-eaf1-4150-835f-9fb8412d8417" providerId="ADAL" clId="{33DB521B-1271-481B-A243-498050161691}" dt="2022-07-15T11:25:30.375" v="1023" actId="478"/>
          <ac:picMkLst>
            <pc:docMk/>
            <pc:sldMk cId="0" sldId="256"/>
            <ac:picMk id="110" creationId="{1B9D2EAC-3134-62B2-0CDE-48C3E9EAAE02}"/>
          </ac:picMkLst>
        </pc:picChg>
        <pc:picChg chg="add del mod">
          <ac:chgData name="O'Toole, Paddy" userId="b66ecc98-eaf1-4150-835f-9fb8412d8417" providerId="ADAL" clId="{33DB521B-1271-481B-A243-498050161691}" dt="2022-07-15T11:25:31.426" v="1024" actId="478"/>
          <ac:picMkLst>
            <pc:docMk/>
            <pc:sldMk cId="0" sldId="256"/>
            <ac:picMk id="111" creationId="{42D8F040-D6D7-4826-9D53-C42CDCC7274E}"/>
          </ac:picMkLst>
        </pc:picChg>
        <pc:picChg chg="add del mod">
          <ac:chgData name="O'Toole, Paddy" userId="b66ecc98-eaf1-4150-835f-9fb8412d8417" providerId="ADAL" clId="{33DB521B-1271-481B-A243-498050161691}" dt="2022-07-15T15:47:59.913" v="2349" actId="478"/>
          <ac:picMkLst>
            <pc:docMk/>
            <pc:sldMk cId="0" sldId="256"/>
            <ac:picMk id="112" creationId="{9B8766E8-1B5E-6193-E323-6F7B4A59994E}"/>
          </ac:picMkLst>
        </pc:picChg>
        <pc:picChg chg="add del mod">
          <ac:chgData name="O'Toole, Paddy" userId="b66ecc98-eaf1-4150-835f-9fb8412d8417" providerId="ADAL" clId="{33DB521B-1271-481B-A243-498050161691}" dt="2022-07-15T11:28:01.338" v="1044" actId="478"/>
          <ac:picMkLst>
            <pc:docMk/>
            <pc:sldMk cId="0" sldId="256"/>
            <ac:picMk id="114" creationId="{8232B321-3681-6120-BFDC-1FADCB6F9760}"/>
          </ac:picMkLst>
        </pc:picChg>
        <pc:picChg chg="add del mod">
          <ac:chgData name="O'Toole, Paddy" userId="b66ecc98-eaf1-4150-835f-9fb8412d8417" providerId="ADAL" clId="{33DB521B-1271-481B-A243-498050161691}" dt="2022-07-15T11:28:10.086" v="1047" actId="478"/>
          <ac:picMkLst>
            <pc:docMk/>
            <pc:sldMk cId="0" sldId="256"/>
            <ac:picMk id="115" creationId="{BB3FC6AD-A0E9-D10D-ADAD-9A2487A57212}"/>
          </ac:picMkLst>
        </pc:picChg>
        <pc:picChg chg="add del mod">
          <ac:chgData name="O'Toole, Paddy" userId="b66ecc98-eaf1-4150-835f-9fb8412d8417" providerId="ADAL" clId="{33DB521B-1271-481B-A243-498050161691}" dt="2022-07-15T11:29:29.286" v="1060" actId="478"/>
          <ac:picMkLst>
            <pc:docMk/>
            <pc:sldMk cId="0" sldId="256"/>
            <ac:picMk id="117" creationId="{E08DC855-2265-806B-A711-1F93327E61F2}"/>
          </ac:picMkLst>
        </pc:picChg>
        <pc:picChg chg="add del mod">
          <ac:chgData name="O'Toole, Paddy" userId="b66ecc98-eaf1-4150-835f-9fb8412d8417" providerId="ADAL" clId="{33DB521B-1271-481B-A243-498050161691}" dt="2022-07-15T13:02:22.297" v="1343" actId="478"/>
          <ac:picMkLst>
            <pc:docMk/>
            <pc:sldMk cId="0" sldId="256"/>
            <ac:picMk id="118" creationId="{D876B0F5-B473-9F48-1CA7-252DBAC2F3F0}"/>
          </ac:picMkLst>
        </pc:picChg>
        <pc:picChg chg="add del mod">
          <ac:chgData name="O'Toole, Paddy" userId="b66ecc98-eaf1-4150-835f-9fb8412d8417" providerId="ADAL" clId="{33DB521B-1271-481B-A243-498050161691}" dt="2022-07-15T13:04:16.835" v="1357" actId="478"/>
          <ac:picMkLst>
            <pc:docMk/>
            <pc:sldMk cId="0" sldId="256"/>
            <ac:picMk id="121" creationId="{953B3791-3AD9-2011-E40B-82E5ADB43978}"/>
          </ac:picMkLst>
        </pc:picChg>
        <pc:picChg chg="add del mod">
          <ac:chgData name="O'Toole, Paddy" userId="b66ecc98-eaf1-4150-835f-9fb8412d8417" providerId="ADAL" clId="{33DB521B-1271-481B-A243-498050161691}" dt="2022-07-15T13:44:55.608" v="2286" actId="478"/>
          <ac:picMkLst>
            <pc:docMk/>
            <pc:sldMk cId="0" sldId="256"/>
            <ac:picMk id="123" creationId="{A55F8A8E-0A62-281A-D233-0C63F4E74335}"/>
          </ac:picMkLst>
        </pc:picChg>
        <pc:picChg chg="add mod modCrop">
          <ac:chgData name="O'Toole, Paddy" userId="b66ecc98-eaf1-4150-835f-9fb8412d8417" providerId="ADAL" clId="{33DB521B-1271-481B-A243-498050161691}" dt="2022-07-15T13:24:27.360" v="1843" actId="1076"/>
          <ac:picMkLst>
            <pc:docMk/>
            <pc:sldMk cId="0" sldId="256"/>
            <ac:picMk id="126" creationId="{502F702B-6246-F75C-8AB3-6979327BE455}"/>
          </ac:picMkLst>
        </pc:picChg>
        <pc:picChg chg="add del mod">
          <ac:chgData name="O'Toole, Paddy" userId="b66ecc98-eaf1-4150-835f-9fb8412d8417" providerId="ADAL" clId="{33DB521B-1271-481B-A243-498050161691}" dt="2022-07-15T13:39:18.905" v="2189" actId="478"/>
          <ac:picMkLst>
            <pc:docMk/>
            <pc:sldMk cId="0" sldId="256"/>
            <ac:picMk id="134" creationId="{0E3C361E-3B03-36D8-D76E-48709679008E}"/>
          </ac:picMkLst>
        </pc:picChg>
        <pc:picChg chg="add del mod">
          <ac:chgData name="O'Toole, Paddy" userId="b66ecc98-eaf1-4150-835f-9fb8412d8417" providerId="ADAL" clId="{33DB521B-1271-481B-A243-498050161691}" dt="2022-07-15T13:44:33.080" v="2279" actId="478"/>
          <ac:picMkLst>
            <pc:docMk/>
            <pc:sldMk cId="0" sldId="256"/>
            <ac:picMk id="136" creationId="{11FF9228-AF16-3BCB-638A-6B03116AF07F}"/>
          </ac:picMkLst>
        </pc:picChg>
        <pc:picChg chg="add mod">
          <ac:chgData name="O'Toole, Paddy" userId="b66ecc98-eaf1-4150-835f-9fb8412d8417" providerId="ADAL" clId="{33DB521B-1271-481B-A243-498050161691}" dt="2022-07-15T13:45:02.992" v="2287" actId="1076"/>
          <ac:picMkLst>
            <pc:docMk/>
            <pc:sldMk cId="0" sldId="256"/>
            <ac:picMk id="138" creationId="{D8E31C66-B9E3-6878-B051-ACB33714E723}"/>
          </ac:picMkLst>
        </pc:picChg>
        <pc:picChg chg="add mod">
          <ac:chgData name="O'Toole, Paddy" userId="b66ecc98-eaf1-4150-835f-9fb8412d8417" providerId="ADAL" clId="{33DB521B-1271-481B-A243-498050161691}" dt="2022-07-15T13:47:17.113" v="2302" actId="1076"/>
          <ac:picMkLst>
            <pc:docMk/>
            <pc:sldMk cId="0" sldId="256"/>
            <ac:picMk id="141" creationId="{3410D8EF-143A-E528-7B4F-CA00776CC022}"/>
          </ac:picMkLst>
        </pc:picChg>
        <pc:picChg chg="add mod">
          <ac:chgData name="O'Toole, Paddy" userId="b66ecc98-eaf1-4150-835f-9fb8412d8417" providerId="ADAL" clId="{33DB521B-1271-481B-A243-498050161691}" dt="2022-07-15T13:47:50.648" v="2309" actId="1076"/>
          <ac:picMkLst>
            <pc:docMk/>
            <pc:sldMk cId="0" sldId="256"/>
            <ac:picMk id="142" creationId="{1D6FABE5-A357-3E5F-3CB1-B5EF7A26349A}"/>
          </ac:picMkLst>
        </pc:picChg>
        <pc:picChg chg="add del mod">
          <ac:chgData name="O'Toole, Paddy" userId="b66ecc98-eaf1-4150-835f-9fb8412d8417" providerId="ADAL" clId="{33DB521B-1271-481B-A243-498050161691}" dt="2022-07-15T15:47:47.928" v="2343" actId="931"/>
          <ac:picMkLst>
            <pc:docMk/>
            <pc:sldMk cId="0" sldId="256"/>
            <ac:picMk id="145" creationId="{9F1CC114-D555-E5CF-E802-04D0D9817012}"/>
          </ac:picMkLst>
        </pc:picChg>
        <pc:picChg chg="add mod">
          <ac:chgData name="O'Toole, Paddy" userId="b66ecc98-eaf1-4150-835f-9fb8412d8417" providerId="ADAL" clId="{33DB521B-1271-481B-A243-498050161691}" dt="2022-07-15T15:48:41.689" v="2359" actId="14100"/>
          <ac:picMkLst>
            <pc:docMk/>
            <pc:sldMk cId="0" sldId="256"/>
            <ac:picMk id="147" creationId="{B175F8E5-0918-FA6E-BC9A-181343CDE830}"/>
          </ac:picMkLst>
        </pc:picChg>
        <pc:picChg chg="add mod modCrop">
          <ac:chgData name="O'Toole, Paddy" userId="b66ecc98-eaf1-4150-835f-9fb8412d8417" providerId="ADAL" clId="{33DB521B-1271-481B-A243-498050161691}" dt="2022-07-15T16:02:24.967" v="2383" actId="1076"/>
          <ac:picMkLst>
            <pc:docMk/>
            <pc:sldMk cId="0" sldId="256"/>
            <ac:picMk id="150" creationId="{8BF542A9-4D0C-0CA0-3F10-C2C1B49F362B}"/>
          </ac:picMkLst>
        </pc:picChg>
      </pc:sldChg>
    </pc:docChg>
  </pc:docChgLst>
  <pc:docChgLst>
    <pc:chgData name="O'Toole, Paddy" userId="S::potoole@ic.ac.uk::b66ecc98-eaf1-4150-835f-9fb8412d8417" providerId="AD" clId="Web-{0B6F75C1-5697-1C43-562D-23B032D011F5}"/>
    <pc:docChg chg="modSld">
      <pc:chgData name="O'Toole, Paddy" userId="S::potoole@ic.ac.uk::b66ecc98-eaf1-4150-835f-9fb8412d8417" providerId="AD" clId="Web-{0B6F75C1-5697-1C43-562D-23B032D011F5}" dt="2022-07-15T15:47:08.720" v="5"/>
      <pc:docMkLst>
        <pc:docMk/>
      </pc:docMkLst>
      <pc:sldChg chg="addSp delSp modSp">
        <pc:chgData name="O'Toole, Paddy" userId="S::potoole@ic.ac.uk::b66ecc98-eaf1-4150-835f-9fb8412d8417" providerId="AD" clId="Web-{0B6F75C1-5697-1C43-562D-23B032D011F5}" dt="2022-07-15T15:47:08.720" v="5"/>
        <pc:sldMkLst>
          <pc:docMk/>
          <pc:sldMk cId="0" sldId="256"/>
        </pc:sldMkLst>
        <pc:picChg chg="add del mod">
          <ac:chgData name="O'Toole, Paddy" userId="S::potoole@ic.ac.uk::b66ecc98-eaf1-4150-835f-9fb8412d8417" providerId="AD" clId="Web-{0B6F75C1-5697-1C43-562D-23B032D011F5}" dt="2022-07-15T15:47:07.204" v="4"/>
          <ac:picMkLst>
            <pc:docMk/>
            <pc:sldMk cId="0" sldId="256"/>
            <ac:picMk id="7" creationId="{DE680536-D4C7-64C9-611B-CBD07F5B32C1}"/>
          </ac:picMkLst>
        </pc:picChg>
        <pc:picChg chg="add del">
          <ac:chgData name="O'Toole, Paddy" userId="S::potoole@ic.ac.uk::b66ecc98-eaf1-4150-835f-9fb8412d8417" providerId="AD" clId="Web-{0B6F75C1-5697-1C43-562D-23B032D011F5}" dt="2022-07-15T15:47:08.720" v="5"/>
          <ac:picMkLst>
            <pc:docMk/>
            <pc:sldMk cId="0" sldId="256"/>
            <ac:picMk id="112" creationId="{9B8766E8-1B5E-6193-E323-6F7B4A59994E}"/>
          </ac:picMkLst>
        </pc:picChg>
      </pc:sldChg>
    </pc:docChg>
  </pc:docChgLst>
  <pc:docChgLst>
    <pc:chgData name="O'Toole, Paddy" userId="S::potoole@ic.ac.uk::b66ecc98-eaf1-4150-835f-9fb8412d8417" providerId="AD" clId="Web-{EA035628-E286-C59A-F05F-8F6E1493A21D}"/>
    <pc:docChg chg="modSld">
      <pc:chgData name="O'Toole, Paddy" userId="S::potoole@ic.ac.uk::b66ecc98-eaf1-4150-835f-9fb8412d8417" providerId="AD" clId="Web-{EA035628-E286-C59A-F05F-8F6E1493A21D}" dt="2022-07-15T12:27:12.673" v="2"/>
      <pc:docMkLst>
        <pc:docMk/>
      </pc:docMkLst>
      <pc:sldChg chg="modSp">
        <pc:chgData name="O'Toole, Paddy" userId="S::potoole@ic.ac.uk::b66ecc98-eaf1-4150-835f-9fb8412d8417" providerId="AD" clId="Web-{EA035628-E286-C59A-F05F-8F6E1493A21D}" dt="2022-07-15T12:27:12.673" v="2"/>
        <pc:sldMkLst>
          <pc:docMk/>
          <pc:sldMk cId="0" sldId="256"/>
        </pc:sldMkLst>
        <pc:spChg chg="mod">
          <ac:chgData name="O'Toole, Paddy" userId="S::potoole@ic.ac.uk::b66ecc98-eaf1-4150-835f-9fb8412d8417" providerId="AD" clId="Web-{EA035628-E286-C59A-F05F-8F6E1493A21D}" dt="2022-07-15T12:27:12.673" v="2"/>
          <ac:spMkLst>
            <pc:docMk/>
            <pc:sldMk cId="0" sldId="256"/>
            <ac:spMk id="97" creationId="{3B5900AE-FC53-246F-7D64-EDFC7582D80C}"/>
          </ac:spMkLst>
        </pc:spChg>
      </pc:sldChg>
    </pc:docChg>
  </pc:docChgLst>
  <pc:docChgLst>
    <pc:chgData name="Eaton, Jeffrey W" userId="S::jwe08@ic.ac.uk::276ea8c0-84f2-403e-ae35-83a79d07a45a" providerId="AD" clId="Web-{882FE88C-26CA-466D-EBDA-35C8FBC6107B}"/>
    <pc:docChg chg="">
      <pc:chgData name="Eaton, Jeffrey W" userId="S::jwe08@ic.ac.uk::276ea8c0-84f2-403e-ae35-83a79d07a45a" providerId="AD" clId="Web-{882FE88C-26CA-466D-EBDA-35C8FBC6107B}" dt="2022-07-15T13:24:24.742" v="0"/>
      <pc:docMkLst>
        <pc:docMk/>
      </pc:docMkLst>
      <pc:sldChg chg="modCm">
        <pc:chgData name="Eaton, Jeffrey W" userId="S::jwe08@ic.ac.uk::276ea8c0-84f2-403e-ae35-83a79d07a45a" providerId="AD" clId="Web-{882FE88C-26CA-466D-EBDA-35C8FBC6107B}" dt="2022-07-15T13:24:24.742" v="0"/>
        <pc:sldMkLst>
          <pc:docMk/>
          <pc:sldMk cId="0" sldId="256"/>
        </pc:sldMkLst>
      </pc:sldChg>
    </pc:docChg>
  </pc:docChgLst>
  <pc:docChgLst>
    <pc:chgData name="Eaton, Jeffrey W" userId="S::jwe08@ic.ac.uk::276ea8c0-84f2-403e-ae35-83a79d07a45a" providerId="AD" clId="Web-{48F08F8A-4FC7-BAEA-C417-CFAD9370162E}"/>
    <pc:docChg chg="modSld">
      <pc:chgData name="Eaton, Jeffrey W" userId="S::jwe08@ic.ac.uk::276ea8c0-84f2-403e-ae35-83a79d07a45a" providerId="AD" clId="Web-{48F08F8A-4FC7-BAEA-C417-CFAD9370162E}" dt="2022-07-15T13:27:28.654" v="53" actId="20577"/>
      <pc:docMkLst>
        <pc:docMk/>
      </pc:docMkLst>
      <pc:sldChg chg="modSp addCm modCm">
        <pc:chgData name="Eaton, Jeffrey W" userId="S::jwe08@ic.ac.uk::276ea8c0-84f2-403e-ae35-83a79d07a45a" providerId="AD" clId="Web-{48F08F8A-4FC7-BAEA-C417-CFAD9370162E}" dt="2022-07-15T13:27:28.654" v="53" actId="20577"/>
        <pc:sldMkLst>
          <pc:docMk/>
          <pc:sldMk cId="0" sldId="256"/>
        </pc:sldMkLst>
        <pc:spChg chg="mod">
          <ac:chgData name="Eaton, Jeffrey W" userId="S::jwe08@ic.ac.uk::276ea8c0-84f2-403e-ae35-83a79d07a45a" providerId="AD" clId="Web-{48F08F8A-4FC7-BAEA-C417-CFAD9370162E}" dt="2022-07-15T13:27:28.654" v="53" actId="20577"/>
          <ac:spMkLst>
            <pc:docMk/>
            <pc:sldMk cId="0" sldId="256"/>
            <ac:spMk id="13" creationId="{00000000-0000-0000-0000-000000000000}"/>
          </ac:spMkLst>
        </pc:spChg>
      </pc:sldChg>
    </pc:docChg>
  </pc:docChgLst>
  <pc:docChgLst>
    <pc:chgData name="Stevens, Oliver H E" userId="S::os210@ic.ac.uk::cf8b8385-d00d-4fb8-a74f-6f85ce660bbf" providerId="AD" clId="Web-{0E73474D-EFF9-C8D2-8E21-49618332343E}"/>
    <pc:docChg chg="mod modSld">
      <pc:chgData name="Stevens, Oliver H E" userId="S::os210@ic.ac.uk::cf8b8385-d00d-4fb8-a74f-6f85ce660bbf" providerId="AD" clId="Web-{0E73474D-EFF9-C8D2-8E21-49618332343E}" dt="2022-07-14T10:47:38.018" v="29" actId="20577"/>
      <pc:docMkLst>
        <pc:docMk/>
      </pc:docMkLst>
      <pc:sldChg chg="addSp delSp modSp addCm modCm">
        <pc:chgData name="Stevens, Oliver H E" userId="S::os210@ic.ac.uk::cf8b8385-d00d-4fb8-a74f-6f85ce660bbf" providerId="AD" clId="Web-{0E73474D-EFF9-C8D2-8E21-49618332343E}" dt="2022-07-14T10:47:38.018" v="29" actId="20577"/>
        <pc:sldMkLst>
          <pc:docMk/>
          <pc:sldMk cId="0" sldId="256"/>
        </pc:sldMkLst>
        <pc:spChg chg="add del mod">
          <ac:chgData name="Stevens, Oliver H E" userId="S::os210@ic.ac.uk::cf8b8385-d00d-4fb8-a74f-6f85ce660bbf" providerId="AD" clId="Web-{0E73474D-EFF9-C8D2-8E21-49618332343E}" dt="2022-07-14T10:41:23.934" v="5"/>
          <ac:spMkLst>
            <pc:docMk/>
            <pc:sldMk cId="0" sldId="256"/>
            <ac:spMk id="5" creationId="{36ADAAA3-2C6E-089F-00AC-E7A5CD65B791}"/>
          </ac:spMkLst>
        </pc:spChg>
        <pc:spChg chg="mod">
          <ac:chgData name="Stevens, Oliver H E" userId="S::os210@ic.ac.uk::cf8b8385-d00d-4fb8-a74f-6f85ce660bbf" providerId="AD" clId="Web-{0E73474D-EFF9-C8D2-8E21-49618332343E}" dt="2022-07-14T10:43:32.847" v="21" actId="20577"/>
          <ac:spMkLst>
            <pc:docMk/>
            <pc:sldMk cId="0" sldId="256"/>
            <ac:spMk id="9" creationId="{00000000-0000-0000-0000-000000000000}"/>
          </ac:spMkLst>
        </pc:spChg>
        <pc:spChg chg="mod">
          <ac:chgData name="Stevens, Oliver H E" userId="S::os210@ic.ac.uk::cf8b8385-d00d-4fb8-a74f-6f85ce660bbf" providerId="AD" clId="Web-{0E73474D-EFF9-C8D2-8E21-49618332343E}" dt="2022-07-14T10:46:50.906" v="26" actId="20577"/>
          <ac:spMkLst>
            <pc:docMk/>
            <pc:sldMk cId="0" sldId="256"/>
            <ac:spMk id="18" creationId="{5A49DD2F-6378-A419-CFE9-45A6C9E1AEE6}"/>
          </ac:spMkLst>
        </pc:spChg>
        <pc:spChg chg="mod">
          <ac:chgData name="Stevens, Oliver H E" userId="S::os210@ic.ac.uk::cf8b8385-d00d-4fb8-a74f-6f85ce660bbf" providerId="AD" clId="Web-{0E73474D-EFF9-C8D2-8E21-49618332343E}" dt="2022-07-14T10:47:38.018" v="29" actId="20577"/>
          <ac:spMkLst>
            <pc:docMk/>
            <pc:sldMk cId="0" sldId="256"/>
            <ac:spMk id="19" creationId="{8555FB34-F8E1-7C90-A60C-BF1596479877}"/>
          </ac:spMkLst>
        </pc:spChg>
      </pc:sldChg>
    </pc:docChg>
  </pc:docChgLst>
  <pc:docChgLst>
    <pc:chgData name="Walters, Maggie" userId="S::mwalters@ic.ac.uk::77c41903-0948-4dc0-8c28-843e99840bfa" providerId="AD" clId="Web-{7E11A549-0D3B-C5A0-9390-9B1CF44338C2}"/>
    <pc:docChg chg="mod">
      <pc:chgData name="Walters, Maggie" userId="S::mwalters@ic.ac.uk::77c41903-0948-4dc0-8c28-843e99840bfa" providerId="AD" clId="Web-{7E11A549-0D3B-C5A0-9390-9B1CF44338C2}" dt="2022-07-15T12:27:39.350" v="5"/>
      <pc:docMkLst>
        <pc:docMk/>
      </pc:docMkLst>
      <pc:sldChg chg="addCm modCm">
        <pc:chgData name="Walters, Maggie" userId="S::mwalters@ic.ac.uk::77c41903-0948-4dc0-8c28-843e99840bfa" providerId="AD" clId="Web-{7E11A549-0D3B-C5A0-9390-9B1CF44338C2}" dt="2022-07-15T12:27:39.350" v="5"/>
        <pc:sldMkLst>
          <pc:docMk/>
          <pc:sldMk cId="0" sldId="256"/>
        </pc:sldMkLst>
      </pc:sldChg>
    </pc:docChg>
  </pc:docChgLst>
</pc:chgInfo>
</file>

<file path=ppt/comments/modernComment_100_0.xml><?xml version="1.0" encoding="utf-8"?>
<p188:cmLst xmlns:a="http://schemas.openxmlformats.org/drawingml/2006/main" xmlns:r="http://schemas.openxmlformats.org/officeDocument/2006/relationships" xmlns:p188="http://schemas.microsoft.com/office/powerpoint/2018/8/main">
  <p188:cm id="{DE5E2D95-993E-4A72-973C-5CD0B0BBF18D}" authorId="{FFB8FC93-931E-D4F5-A112-9D7EAB00EA5A}" status="resolved" created="2022-07-13T15:53:17" complete="100000">
    <ac:deMkLst xmlns:ac="http://schemas.microsoft.com/office/drawing/2013/main/command">
      <pc:docMk xmlns:pc="http://schemas.microsoft.com/office/powerpoint/2013/main/command"/>
      <pc:sldMk xmlns:pc="http://schemas.microsoft.com/office/powerpoint/2013/main/command" cId="0" sldId="256"/>
      <ac:spMk id="73" creationId="{962E4598-9749-478E-B953-9C1DBBFDE26F}"/>
    </ac:deMkLst>
    <p188:replyLst>
      <p188:reply id="{6A4327A3-0D93-4C85-A8DD-76C5EE80BBEF}" authorId="{FFB8FC93-931E-D4F5-A112-9D7EAB00EA5A}" created="2022-07-13T15:53:45.985">
        <p188:txBody>
          <a:bodyPr/>
          <a:lstStyle/>
          <a:p>
            <a:r>
              <a:rPr lang="en-US"/>
              <a:t>and affiliations -- please see, e.g. Oli's poster for example</a:t>
            </a:r>
          </a:p>
        </p188:txBody>
      </p188:reply>
      <p188:reply id="{8A72E15D-F8A2-447B-8251-09E390639E5F}" authorId="{BD07581D-1B5D-D43B-0BC0-37D561A2F7A8}" created="2022-07-13T16:09:36.506">
        <p188:txBody>
          <a:bodyPr/>
          <a:lstStyle/>
          <a:p>
            <a:r>
              <a:rPr lang="en-US"/>
              <a:t>Similarly, in the template the coauthors are at the end, again I can amend if you'd like?</a:t>
            </a:r>
          </a:p>
        </p188:txBody>
      </p188:reply>
    </p188:replyLst>
    <p188:txBody>
      <a:bodyPr/>
      <a:lstStyle/>
      <a:p>
        <a:r>
          <a:rPr lang="en-US"/>
          <a:t>Rest of authors?</a:t>
        </a:r>
      </a:p>
    </p188:txBody>
  </p188:cm>
  <p188:cm id="{572E88CD-6530-493E-9F63-29682B016293}" authorId="{FFB8FC93-931E-D4F5-A112-9D7EAB00EA5A}" status="resolved" created="2022-07-13T15:54:46.487" complete="100000">
    <ac:deMkLst xmlns:ac="http://schemas.microsoft.com/office/drawing/2013/main/command">
      <pc:docMk xmlns:pc="http://schemas.microsoft.com/office/powerpoint/2013/main/command"/>
      <pc:sldMk xmlns:pc="http://schemas.microsoft.com/office/powerpoint/2013/main/command" cId="0" sldId="256"/>
      <ac:spMk id="2" creationId="{00000000-0000-0000-0000-000000000000}"/>
    </ac:deMkLst>
    <p188:replyLst>
      <p188:reply id="{083930DE-25BF-4244-B552-AB738E619AE2}" authorId="{BD07581D-1B5D-D43B-0BC0-37D561A2F7A8}" created="2022-07-13T16:09:02.473">
        <p188:txBody>
          <a:bodyPr/>
          <a:lstStyle/>
          <a:p>
            <a:r>
              <a:rPr lang="en-US"/>
              <a:t>This comes from the MRC centre's template at https://www.imperial.ac.uk/mrc-global-infectious-disease-analysis/staff-login/notice-board/, I can change it to "wide" format if you wish though.</a:t>
            </a:r>
          </a:p>
        </p188:txBody>
      </p188:reply>
      <p188:reply id="{38E8AD2B-A7C6-48CA-AD54-729A54E72E02}" authorId="{FFB8FC93-931E-D4F5-A112-9D7EAB00EA5A}" created="2022-07-13T16:12:46.859">
        <p188:txBody>
          <a:bodyPr/>
          <a:lstStyle/>
          <a:p>
            <a:r>
              <a:rPr lang="en-US"/>
              <a:t>I think the conference guidance requires portrait format?  Please chat to Oli about formatting — he reviewed it carefully yesterday.</a:t>
            </a:r>
          </a:p>
        </p188:txBody>
      </p188:reply>
    </p188:replyLst>
    <p188:txBody>
      <a:bodyPr/>
      <a:lstStyle/>
      <a:p>
        <a:r>
          <a:rPr lang="en-US"/>
          <a:t>This is quite inefficient use of space.  Can you move the logo up closer to the corner and smaller and make this go across the whole width of poster.
Or I think Oli put the logo in the footer line</a:t>
        </a:r>
      </a:p>
    </p188:txBody>
  </p188:cm>
  <p188:cm id="{6304A6BE-60AC-4B0A-926F-79782C8B22A6}" authorId="{FFB8FC93-931E-D4F5-A112-9D7EAB00EA5A}" status="resolved" created="2022-07-13T15:56:17.380" complete="100000">
    <ac:deMkLst xmlns:ac="http://schemas.microsoft.com/office/drawing/2013/main/command">
      <pc:docMk xmlns:pc="http://schemas.microsoft.com/office/powerpoint/2013/main/command"/>
      <pc:sldMk xmlns:pc="http://schemas.microsoft.com/office/powerpoint/2013/main/command" cId="0" sldId="256"/>
      <ac:picMk id="1040" creationId="{C72D6F4E-956F-59C9-C699-AB5755D94C3A}"/>
    </ac:deMkLst>
    <p188:txBody>
      <a:bodyPr/>
      <a:lstStyle/>
      <a:p>
        <a:r>
          <a:rPr lang="en-US"/>
          <a:t>Please rescale the dimensions of this so that the panels are square -- much taller
See Fig 3. in Kinh's paper for a well proportioned example: https://bmcpublichealth.biomedcentral.com/articles/10.1186/s12889-022-13451-y</a:t>
        </a:r>
      </a:p>
    </p188:txBody>
  </p188:cm>
  <p188:cm id="{5FB9E4F1-2501-4DCA-9A52-EC5402A2AE08}" authorId="{FFB8FC93-931E-D4F5-A112-9D7EAB00EA5A}" status="resolved" created="2022-07-13T15:58:00.742" complete="100000">
    <ac:deMkLst xmlns:ac="http://schemas.microsoft.com/office/drawing/2013/main/command">
      <pc:docMk xmlns:pc="http://schemas.microsoft.com/office/powerpoint/2013/main/command"/>
      <pc:sldMk xmlns:pc="http://schemas.microsoft.com/office/powerpoint/2013/main/command" cId="0" sldId="256"/>
      <ac:picMk id="1036" creationId="{A0FDD236-51BB-D73D-55C1-8E57AD2DB61B}"/>
    </ac:deMkLst>
    <p188:txBody>
      <a:bodyPr/>
      <a:lstStyle/>
      <a:p>
        <a:r>
          <a:rPr lang="en-US"/>
          <a:t>Narrower figure
And can you make the national dots heavier?
Also, wow, the range of variation is quite remarkable</a:t>
        </a:r>
      </a:p>
    </p188:txBody>
  </p188:cm>
  <p188:cm id="{67605C0C-3030-1F4D-B421-AB56B2DF2FAD}" authorId="{FFB8FC93-931E-D4F5-A112-9D7EAB00EA5A}" status="resolved" created="2022-07-13T16:03:51.825" complete="100000">
    <ac:deMkLst xmlns:ac="http://schemas.microsoft.com/office/drawing/2013/main/command">
      <pc:docMk xmlns:pc="http://schemas.microsoft.com/office/powerpoint/2013/main/command"/>
      <pc:sldMk xmlns:pc="http://schemas.microsoft.com/office/powerpoint/2013/main/command" cId="0" sldId="256"/>
      <ac:picMk id="1046" creationId="{A72FC90F-2846-E638-95F0-E61948D515D1}"/>
    </ac:deMkLst>
    <p188:txBody>
      <a:bodyPr/>
      <a:lstStyle/>
      <a:p>
        <a:r>
          <a:rPr lang="en-US"/>
          <a:t>* Please make font match to rest poster 
* Remove the down arrow from “MC coverage”
* Remove “NA” from Botswana boxes
* Rwanda: remove leading 0 for values &lt; 10%
* Center values in the boxes 
* Title line: split to two lines
   “UNAIDS VMMC Priority Countries”
    “Circumcision coverage in 2020 among men 10-29 years”
* Replace acronyms:
  - “MC Coverage” -&gt; “Total Circumcision Coverage”
   - “MMC Coverage” -&gt; “Medical Circumcision Coverage”
   - “TMC Coverage” -&gt; “Traditional Circumcision coverage”</a:t>
        </a:r>
      </a:p>
    </p188:txBody>
  </p188:cm>
  <p188:cm id="{6ECD7008-8815-6340-93A2-84500789E44A}" authorId="{FFB8FC93-931E-D4F5-A112-9D7EAB00EA5A}" status="resolved" created="2022-07-13T16:05:27.069" complete="100000">
    <ac:deMkLst xmlns:ac="http://schemas.microsoft.com/office/drawing/2013/main/command">
      <pc:docMk xmlns:pc="http://schemas.microsoft.com/office/powerpoint/2013/main/command"/>
      <pc:sldMk xmlns:pc="http://schemas.microsoft.com/office/powerpoint/2013/main/command" cId="0" sldId="256"/>
      <ac:picMk id="1034" creationId="{1DB8EC99-60C3-751D-AAF4-DC636AF1465D}"/>
    </ac:deMkLst>
    <p188:replyLst>
      <p188:reply id="{47338165-8AF0-4D27-8EEC-282BF5E7901C}" authorId="{BD07581D-1B5D-D43B-0BC0-37D561A2F7A8}" created="2022-07-13T19:31:33.634">
        <p188:txBody>
          <a:bodyPr/>
          <a:lstStyle/>
          <a:p>
            <a:r>
              <a:rPr lang="en-GB"/>
              <a:t>Title removed, can't add longer facet header as it starts being clipped out</a:t>
            </a:r>
          </a:p>
        </p188:txBody>
      </p188:reply>
    </p188:replyLst>
    <p188:txBody>
      <a:bodyPr/>
      <a:lstStyle/>
      <a:p>
        <a:r>
          <a:rPr lang="en-US"/>
          <a:t>* The title in the plot is duplicative of the label above.  I suggest removing the title in the plot which gives more flexibility for annotations on the poster
* Can you reliable “Difference” to “% change 2010 to 2020”</a:t>
        </a:r>
      </a:p>
    </p188:txBody>
  </p188:cm>
  <p188:cm id="{BB286A50-348F-3146-8B2C-671ED60EF64A}" authorId="{FFB8FC93-931E-D4F5-A112-9D7EAB00EA5A}" status="resolved" created="2022-07-13T16:06:16.962" complete="100000">
    <ac:txMkLst xmlns:ac="http://schemas.microsoft.com/office/drawing/2013/main/command">
      <pc:docMk xmlns:pc="http://schemas.microsoft.com/office/powerpoint/2013/main/command"/>
      <pc:sldMk xmlns:pc="http://schemas.microsoft.com/office/powerpoint/2013/main/command" cId="0" sldId="256"/>
      <ac:spMk id="3" creationId="{00000000-0000-0000-0000-000000000000}"/>
      <ac:txMk cp="11">
        <ac:context len="571" hash="1228976145"/>
      </ac:txMk>
    </ac:txMkLst>
    <p188:pos x="9483530" y="2998739"/>
    <p188:txBody>
      <a:bodyPr/>
      <a:lstStyle/>
      <a:p>
        <a:r>
          <a:rPr lang="en-US"/>
          <a:t>Can remove this; will be known by people looking at poster</a:t>
        </a:r>
      </a:p>
    </p188:txBody>
  </p188:cm>
  <p188:cm id="{25B92040-AAAD-1544-BBFB-50C1E224422D}" authorId="{FFB8FC93-931E-D4F5-A112-9D7EAB00EA5A}" status="resolved" created="2022-07-13T16:07:08.641" complete="100000">
    <ac:deMkLst xmlns:ac="http://schemas.microsoft.com/office/drawing/2013/main/command">
      <pc:docMk xmlns:pc="http://schemas.microsoft.com/office/powerpoint/2013/main/command"/>
      <pc:sldMk xmlns:pc="http://schemas.microsoft.com/office/powerpoint/2013/main/command" cId="0" sldId="256"/>
      <ac:spMk id="97" creationId="{3B5900AE-FC53-246F-7D64-EDFC7582D80C}"/>
    </ac:deMkLst>
    <p188:txBody>
      <a:bodyPr/>
      <a:lstStyle/>
      <a:p>
        <a:r>
          <a:rPr lang="en-US"/>
          <a:t>All authors should be in the poster header</a:t>
        </a:r>
      </a:p>
    </p188:txBody>
  </p188:cm>
  <p188:cm id="{CCBA42C4-23EE-8D41-8E6A-B3F33A042E5E}" authorId="{FFB8FC93-931E-D4F5-A112-9D7EAB00EA5A}" status="resolved" created="2022-07-13T16:07:25.922" complete="100000">
    <ac:txMkLst xmlns:ac="http://schemas.microsoft.com/office/drawing/2013/main/command">
      <pc:docMk xmlns:pc="http://schemas.microsoft.com/office/powerpoint/2013/main/command"/>
      <pc:sldMk xmlns:pc="http://schemas.microsoft.com/office/powerpoint/2013/main/command" cId="0" sldId="256"/>
      <ac:spMk id="13" creationId="{00000000-0000-0000-0000-000000000000}"/>
      <ac:txMk cp="273" len="6">
        <ac:context len="597" hash="1249093555"/>
      </ac:txMk>
    </ac:txMkLst>
    <p188:pos x="1809139" y="11158599"/>
    <p188:txBody>
      <a:bodyPr/>
      <a:lstStyle/>
      <a:p>
        <a:r>
          <a:rPr lang="en-US"/>
          <a:t>Reference Matt’s arXiv.org paper</a:t>
        </a:r>
      </a:p>
    </p188:txBody>
  </p188:cm>
  <p188:cm id="{C0E7D057-DCC3-074F-8D19-8F560A84FF21}" authorId="{FFB8FC93-931E-D4F5-A112-9D7EAB00EA5A}" status="resolved" created="2022-07-13T16:09:45.378" complete="100000">
    <ac:deMkLst xmlns:ac="http://schemas.microsoft.com/office/drawing/2013/main/command">
      <pc:docMk xmlns:pc="http://schemas.microsoft.com/office/powerpoint/2013/main/command"/>
      <pc:sldMk xmlns:pc="http://schemas.microsoft.com/office/powerpoint/2013/main/command" cId="0" sldId="256"/>
      <ac:picMk id="1030" creationId="{A05E56F3-D156-BEED-A4A9-ED84FB27F3A8}"/>
    </ac:deMkLst>
    <p188:txBody>
      <a:bodyPr/>
      <a:lstStyle/>
      <a:p>
        <a:r>
          <a:rPr lang="en-US"/>
          <a:t>This figure feels quite inefficient use of space to me.
Can you please try:
* Making whole figure narrower (probably half as wide)
* Move country labels to the left side and region labels to right size
* Southern region below Eastern region
* All font sizes need to be bigger
* What does “Type distinction: “District Type” mean? Not clear to me</a:t>
        </a:r>
      </a:p>
    </p188:txBody>
  </p188:cm>
  <p188:cm id="{71E91EB7-93D0-42A2-9044-7D66F5157F6F}" authorId="{80BEAC78-4259-DC6C-72FD-60FB0072DFFE}" status="resolved" created="2022-07-14T10:39:43.584" complete="100000">
    <ac:deMkLst xmlns:ac="http://schemas.microsoft.com/office/drawing/2013/main/command">
      <pc:docMk xmlns:pc="http://schemas.microsoft.com/office/powerpoint/2013/main/command"/>
      <pc:sldMk xmlns:pc="http://schemas.microsoft.com/office/powerpoint/2013/main/command" cId="0" sldId="256"/>
      <ac:spMk id="9" creationId="{00000000-0000-0000-0000-000000000000}"/>
    </ac:deMkLst>
    <p188:txBody>
      <a:bodyPr/>
      <a:lstStyle/>
      <a:p>
        <a:r>
          <a:rPr lang="en-US"/>
          <a:t>I think the dot plot can be narrower and the maps can be larger. Could you also add a "90%" label where the dotted line meets the x axis?</a:t>
        </a:r>
      </a:p>
    </p188:txBody>
  </p188:cm>
  <p188:cm id="{A9DEA9E2-488E-8840-BA9A-A9ABC6BFCF8D}" authorId="{FFB8FC93-931E-D4F5-A112-9D7EAB00EA5A}" created="2022-07-14T16:35:38.713">
    <ac:txMkLst xmlns:ac="http://schemas.microsoft.com/office/drawing/2013/main/command">
      <pc:docMk xmlns:pc="http://schemas.microsoft.com/office/powerpoint/2013/main/command"/>
      <pc:sldMk xmlns:pc="http://schemas.microsoft.com/office/powerpoint/2013/main/command" cId="0" sldId="256"/>
      <ac:spMk id="18" creationId="{5A49DD2F-6378-A419-CFE9-45A6C9E1AEE6}"/>
      <ac:txMk cp="207" len="79">
        <ac:context len="636" hash="4141959704"/>
      </ac:txMk>
    </ac:txMkLst>
    <p188:pos x="10103805" y="4338416"/>
    <p188:txBody>
      <a:bodyPr/>
      <a:lstStyle/>
      <a:p>
        <a:r>
          <a:rPr lang="en-US"/>
          <a:t>I am anxious about highlighting this finding with poor fitting Lesotho model. Leave it now; but let’s try to look at the results of the LSO fit with the ‘type’ removed from the 2009 data and see if this holds up.</a:t>
        </a:r>
      </a:p>
    </p188:txBody>
  </p188:cm>
  <p188:cm id="{04D0CD34-E6E0-5143-BF9C-099173EFE5D7}" authorId="{FFB8FC93-931E-D4F5-A112-9D7EAB00EA5A}" status="resolved" created="2022-07-14T16:41:02.801" complete="100000">
    <ac:txMkLst xmlns:ac="http://schemas.microsoft.com/office/drawing/2013/main/command">
      <pc:docMk xmlns:pc="http://schemas.microsoft.com/office/powerpoint/2013/main/command"/>
      <pc:sldMk xmlns:pc="http://schemas.microsoft.com/office/powerpoint/2013/main/command" cId="0" sldId="256"/>
      <ac:spMk id="19" creationId="{8555FB34-F8E1-7C90-A60C-BF1596479877}"/>
      <ac:txMk cp="142" len="31">
        <ac:context len="292" hash="4079330643"/>
      </ac:txMk>
    </ac:txMkLst>
    <p188:pos x="7157194" y="3414130"/>
    <p188:replyLst>
      <p188:reply id="{7D1BC9F8-9698-485A-B44F-D4ACDFA17A83}" authorId="{BD07581D-1B5D-D43B-0BC0-37D561A2F7A8}" created="2022-07-14T16:57:43.375">
        <p188:txBody>
          <a:bodyPr/>
          <a:lstStyle/>
          <a:p>
            <a:r>
              <a:rPr lang="en-GB"/>
              <a:t>This is for VMMC Target countries, 27.5 million is for all of the 33 SSA countries to reach 90% circumcision</a:t>
            </a:r>
          </a:p>
        </p188:txBody>
      </p188:reply>
    </p188:replyLst>
    <p188:txBody>
      <a:bodyPr/>
      <a:lstStyle/>
      <a:p>
        <a:r>
          <a:rPr lang="en-US"/>
          <a:t>Your heavy bold above says 27.5m; here says 20m. Are these numbers reporting different things? It sounds the same to me.</a:t>
        </a:r>
      </a:p>
    </p188:txBody>
  </p188:cm>
  <p188:cm id="{57FE9B16-F95B-1342-AA33-218649BD0068}" authorId="{FFB8FC93-931E-D4F5-A112-9D7EAB00EA5A}" status="resolved" created="2022-07-14T16:41:32.573" complete="100000">
    <ac:txMkLst xmlns:ac="http://schemas.microsoft.com/office/drawing/2013/main/command">
      <pc:docMk xmlns:pc="http://schemas.microsoft.com/office/powerpoint/2013/main/command"/>
      <pc:sldMk xmlns:pc="http://schemas.microsoft.com/office/powerpoint/2013/main/command" cId="0" sldId="256"/>
      <ac:spMk id="18" creationId="{5A49DD2F-6378-A419-CFE9-45A6C9E1AEE6}"/>
      <ac:txMk cp="626" len="4">
        <ac:context len="636" hash="4141959704"/>
      </ac:txMk>
    </ac:txMkLst>
    <p188:pos x="10064049" y="8671876"/>
    <p188:txBody>
      <a:bodyPr/>
      <a:lstStyle/>
      <a:p>
        <a:r>
          <a:rPr lang="en-US"/>
          <a:t>Insert the value here</a:t>
        </a:r>
      </a:p>
    </p188:txBody>
  </p188:cm>
  <p188:cm id="{28CCD5C3-303A-FA47-938A-5C546FFCA258}" authorId="{FFB8FC93-931E-D4F5-A112-9D7EAB00EA5A}" created="2022-07-14T16:45:19.731">
    <ac:deMkLst xmlns:ac="http://schemas.microsoft.com/office/drawing/2013/main/command">
      <pc:docMk xmlns:pc="http://schemas.microsoft.com/office/powerpoint/2013/main/command"/>
      <pc:sldMk xmlns:pc="http://schemas.microsoft.com/office/powerpoint/2013/main/command" cId="0" sldId="256"/>
      <ac:spMk id="19" creationId="{8555FB34-F8E1-7C90-A60C-BF1596479877}"/>
    </ac:deMkLst>
    <p188:replyLst>
      <p188:reply id="{BDEDFBF8-01F6-4D6A-B4BA-58FCB660EC0F}" authorId="{BD07581D-1B5D-D43B-0BC0-37D561A2F7A8}" created="2022-07-15T11:59:20.169">
        <p188:txBody>
          <a:bodyPr/>
          <a:lstStyle/>
          <a:p>
            <a:r>
              <a:rPr lang="en-GB"/>
              <a:t>[@Eaton, Jeffrey W] "Within countries, median district MC range was 39.4%, largest variation in Zambia (8.7% to 98.9%)", that okay?</a:t>
            </a:r>
          </a:p>
        </p188:txBody>
      </p188:reply>
    </p188:replyLst>
    <p188:txBody>
      <a:bodyPr/>
      <a:lstStyle/>
      <a:p>
        <a:r>
          <a:rPr lang="en-US"/>
          <a:t>Would like an additional bullet here summarising the scale of subnational variation within countries. Go ahead and circulate now and can think about adding a bullet here later.</a:t>
        </a:r>
      </a:p>
    </p188:txBody>
  </p188:cm>
  <p188:cm id="{9062FC7A-0C7D-0C4B-B3F3-37E8DD36B53B}" authorId="{FFB8FC93-931E-D4F5-A112-9D7EAB00EA5A}" status="resolved" created="2022-07-14T16:46:13.786" complete="100000">
    <ac:deMkLst xmlns:ac="http://schemas.microsoft.com/office/drawing/2013/main/command">
      <pc:docMk xmlns:pc="http://schemas.microsoft.com/office/powerpoint/2013/main/command"/>
      <pc:sldMk xmlns:pc="http://schemas.microsoft.com/office/powerpoint/2013/main/command" cId="0" sldId="256"/>
      <ac:picMk id="37" creationId="{3F14595D-194F-2EB1-639D-80D145E92811}"/>
    </ac:deMkLst>
    <p188:txBody>
      <a:bodyPr/>
      <a:lstStyle/>
      <a:p>
        <a:r>
          <a:rPr lang="en-US"/>
          <a:t>Increase font size on all annotations in this figure.  Right justify the country names (like in the data figure).
Can make these changes after circulating.</a:t>
        </a:r>
      </a:p>
    </p188:txBody>
  </p188:cm>
  <p188:cm id="{04033A45-5B4F-3D4D-91BA-EEC8458F3E94}" authorId="{FFB8FC93-931E-D4F5-A112-9D7EAB00EA5A}" status="resolved" created="2022-07-14T16:46:49.569" complete="100000">
    <ac:deMkLst xmlns:ac="http://schemas.microsoft.com/office/drawing/2013/main/command">
      <pc:docMk xmlns:pc="http://schemas.microsoft.com/office/powerpoint/2013/main/command"/>
      <pc:sldMk xmlns:pc="http://schemas.microsoft.com/office/powerpoint/2013/main/command" cId="0" sldId="256"/>
      <ac:picMk id="63" creationId="{251CFF61-2AE3-1670-27F2-508D5C8A84E8}"/>
    </ac:deMkLst>
    <p188:txBody>
      <a:bodyPr/>
      <a:lstStyle/>
      <a:p>
        <a:r>
          <a:rPr lang="en-US"/>
          <a:t>Increase font size on the panel labels (2010, 2020, % change) and on the colour bar labels
(Can update after circulating)</a:t>
        </a:r>
      </a:p>
    </p188:txBody>
  </p188:cm>
  <p188:cm id="{25E99359-7851-554B-B35E-2C98DE550A03}" authorId="{FFB8FC93-931E-D4F5-A112-9D7EAB00EA5A}" status="resolved" created="2022-07-14T16:47:23.400" complete="100000">
    <ac:deMkLst xmlns:ac="http://schemas.microsoft.com/office/drawing/2013/main/command">
      <pc:docMk xmlns:pc="http://schemas.microsoft.com/office/powerpoint/2013/main/command"/>
      <pc:sldMk xmlns:pc="http://schemas.microsoft.com/office/powerpoint/2013/main/command" cId="0" sldId="256"/>
      <ac:picMk id="45" creationId="{571BE2BE-AF1C-401A-27AC-D337CBB1D7A7}"/>
    </ac:deMkLst>
    <p188:txBody>
      <a:bodyPr/>
      <a:lstStyle/>
      <a:p>
        <a:r>
          <a:rPr lang="en-US"/>
          <a:t>Rotate the text on the Southern / Easter / Central/ Western labels to be facing the plot (can update after circulating)</a:t>
        </a:r>
      </a:p>
    </p188:txBody>
  </p188:cm>
  <p188:cm id="{6A7C0144-BBE1-7E4F-8EEC-BDEF854BB103}" authorId="{FFB8FC93-931E-D4F5-A112-9D7EAB00EA5A}" status="resolved" created="2022-07-14T16:47:51.136" complete="100000">
    <ac:deMkLst xmlns:ac="http://schemas.microsoft.com/office/drawing/2013/main/command">
      <pc:docMk xmlns:pc="http://schemas.microsoft.com/office/powerpoint/2013/main/command"/>
      <pc:sldMk xmlns:pc="http://schemas.microsoft.com/office/powerpoint/2013/main/command" cId="0" sldId="256"/>
      <ac:spMk id="2" creationId="{00000000-0000-0000-0000-000000000000}"/>
    </ac:deMkLst>
    <p188:replyLst>
      <p188:reply id="{B89DC4B3-FD92-426D-8388-AAD02B528D8A}" authorId="{BD07581D-1B5D-D43B-0BC0-37D561A2F7A8}" created="2022-07-14T17:07:10.829">
        <p188:txBody>
          <a:bodyPr/>
          <a:lstStyle/>
          <a:p>
            <a:r>
              <a:rPr lang="en-GB"/>
              <a:t>[@Eaton, Jeffrey W] what do you mean by that? I have an abstract number, EPC234, if that's what you want?</a:t>
            </a:r>
          </a:p>
        </p188:txBody>
      </p188:reply>
      <p188:reply id="{73E557FD-B540-4A01-9A85-2BAC8D639BB1}" authorId="{BD07581D-1B5D-D43B-0BC0-37D561A2F7A8}" created="2022-07-15T09:58:35.027">
        <p188:txBody>
          <a:bodyPr/>
          <a:lstStyle/>
          <a:p>
            <a:r>
              <a:rPr lang="en-GB"/>
              <a:t>[@Eaton, Jeffrey W] okay like this?</a:t>
            </a:r>
          </a:p>
        </p188:txBody>
      </p188:reply>
      <p188:reply id="{AA5DEB22-3802-C74A-9719-132808E03BB3}" authorId="{FFB8FC93-931E-D4F5-A112-9D7EAB00EA5A}" created="2022-07-15T10:14:39.198">
        <p188:txBody>
          <a:bodyPr/>
          <a:lstStyle/>
          <a:p>
            <a:r>
              <a:rPr lang="en-US"/>
              <a:t>Have suggested edit</a:t>
            </a:r>
          </a:p>
        </p188:txBody>
      </p188:reply>
    </p188:replyLst>
    <p188:txBody>
      <a:bodyPr/>
      <a:lstStyle/>
      <a:p>
        <a:r>
          <a:rPr lang="en-US"/>
          <a:t>Add the poster # after the title; or somewhere in the header.</a:t>
        </a:r>
      </a:p>
    </p188:txBody>
  </p188:cm>
  <p188:cm id="{4A8D83DE-9121-423E-8734-9BDB5C60B3F5}" authorId="{83BA65C0-7F17-C86E-2D32-2B4945E202FF}" status="resolved" created="2022-07-15T12:22:09.153" complete="100000">
    <ac:txMkLst xmlns:ac="http://schemas.microsoft.com/office/drawing/2013/main/command">
      <pc:docMk xmlns:pc="http://schemas.microsoft.com/office/powerpoint/2013/main/command"/>
      <pc:sldMk xmlns:pc="http://schemas.microsoft.com/office/powerpoint/2013/main/command" cId="0" sldId="256"/>
      <ac:spMk id="3" creationId="{00000000-0000-0000-0000-000000000000}"/>
      <ac:txMk cp="456" len="114">
        <ac:context len="571" hash="1228976145"/>
      </ac:txMk>
    </ac:txMkLst>
    <p188:pos x="6795103" y="9130571"/>
    <p188:replyLst>
      <p188:reply id="{C179AA47-41FF-47ED-B88E-F03FDD050D2F}" authorId="{BD07581D-1B5D-D43B-0BC0-37D561A2F7A8}" created="2022-07-15T12:58:00.281">
        <p188:txBody>
          <a:bodyPr/>
          <a:lstStyle/>
          <a:p>
            <a:r>
              <a:rPr lang="en-GB"/>
              <a:t>It's important to understand as some TMC practises may not provide sufficient protection against transmission, so in the (probably far) future, there could also be a focus on converting Traditional male initiation ceremonies (TMICs) to perform MMC-T (MMC in a traditional setting). See Matt's paper for some background here (reference 3)</a:t>
            </a:r>
          </a:p>
        </p188:txBody>
      </p188:reply>
      <p188:reply id="{BCB8383D-70A8-45F5-81F3-E7A8CBE9D299}" authorId="{BD07581D-1B5D-D43B-0BC0-37D561A2F7A8}" created="2022-07-15T12:58:43.952">
        <p188:txBody>
          <a:bodyPr/>
          <a:lstStyle/>
          <a:p>
            <a:r>
              <a:rPr lang="en-GB"/>
              <a:t>Also again with confusingly similar acronyms lol</a:t>
            </a:r>
          </a:p>
        </p188:txBody>
      </p188:reply>
      <p188:reply id="{E51AACCC-5AF0-4CE5-9DC5-5833357270B6}" authorId="{83BA65C0-7F17-C86E-2D32-2B4945E202FF}" created="2022-07-15T13:04:42.419">
        <p188:txBody>
          <a:bodyPr/>
          <a:lstStyle/>
          <a:p>
            <a:r>
              <a:rPr lang="en-US"/>
              <a:t>gotcha, maybe it would be helpful then to say that this aim is for future priority setting then? just for an audience not as familiar with the terminology</a:t>
            </a:r>
          </a:p>
        </p188:txBody>
      </p188:reply>
      <p188:reply id="{151BEA63-63D0-4938-AF9F-3E52FC7A2BAE}" authorId="{BD07581D-1B5D-D43B-0BC0-37D561A2F7A8}" created="2022-07-15T13:07:14.911">
        <p188:txBody>
          <a:bodyPr/>
          <a:lstStyle/>
          <a:p>
            <a:r>
              <a:rPr lang="en-GB"/>
              <a:t>"to support future VMMC planning" not sufficient?</a:t>
            </a:r>
          </a:p>
        </p188:txBody>
      </p188:reply>
      <p188:reply id="{AD66CAC9-8B69-44E5-B420-FD5BAEE40DDA}" authorId="{BD07581D-1B5D-D43B-0BC0-37D561A2F7A8}" created="2022-07-15T13:07:42.044">
        <p188:txBody>
          <a:bodyPr/>
          <a:lstStyle/>
          <a:p>
            <a:r>
              <a:rPr lang="en-GB"/>
              <a:t>Or did you add that I can't remember</a:t>
            </a:r>
          </a:p>
        </p188:txBody>
      </p188:reply>
      <p188:reply id="{B4866D7F-794E-46C4-883A-8E179C99985B}" authorId="{83BA65C0-7F17-C86E-2D32-2B4945E202FF}" created="2022-07-15T13:09:35.882">
        <p188:txBody>
          <a:bodyPr/>
          <a:lstStyle/>
          <a:p>
            <a:r>
              <a:rPr lang="en-US"/>
              <a:t>oh no i didn't add that, looks good! </a:t>
            </a:r>
          </a:p>
        </p188:txBody>
      </p188:reply>
    </p188:replyLst>
    <p188:txBody>
      <a:bodyPr/>
      <a:lstStyle/>
      <a:p>
        <a:r>
          <a:rPr lang="en-US"/>
          <a:t>Unsure how this is much different from the sub-aims of the first one. This almost makes it seems like you're going to look at drivers of variation?</a:t>
        </a:r>
      </a:p>
    </p188:txBody>
  </p188:cm>
  <p188:cm id="{93725F26-1153-4C0C-994F-C5606EA2884A}" authorId="{83BA65C0-7F17-C86E-2D32-2B4945E202FF}" status="resolved" created="2022-07-15T12:22:40.466" complete="100000">
    <ac:txMkLst xmlns:ac="http://schemas.microsoft.com/office/drawing/2013/main/command">
      <pc:docMk xmlns:pc="http://schemas.microsoft.com/office/powerpoint/2013/main/command"/>
      <pc:sldMk xmlns:pc="http://schemas.microsoft.com/office/powerpoint/2013/main/command" cId="0" sldId="256"/>
      <ac:spMk id="13" creationId="{00000000-0000-0000-0000-000000000000}"/>
      <ac:txMk cp="5" len="81">
        <ac:context len="597" hash="1249093555"/>
      </ac:txMk>
    </ac:txMkLst>
    <p188:pos x="8409781" y="1592802"/>
    <p188:replyLst>
      <p188:reply id="{2CADD8CB-F427-4D37-97A0-C7A27A4533D4}" authorId="{83BA65C0-7F17-C86E-2D32-2B4945E202FF}" created="2022-07-15T12:24:43.563">
        <p188:txBody>
          <a:bodyPr/>
          <a:lstStyle/>
          <a:p>
            <a:r>
              <a:rPr lang="en-US"/>
              <a:t>ah ok yes I see the sources below, still feel like it might be good to cite</a:t>
            </a:r>
          </a:p>
        </p188:txBody>
      </p188:reply>
      <p188:reply id="{5FA4ABA6-C355-4F56-9442-E5B2DBF5C159}" authorId="{BD07581D-1B5D-D43B-0BC0-37D561A2F7A8}" created="2022-07-15T12:55:22.154">
        <p188:txBody>
          <a:bodyPr/>
          <a:lstStyle/>
          <a:p>
            <a:r>
              <a:rPr lang="en-GB"/>
              <a:t>Don’t think I've the space to cite all survey providers, unfortunately</a:t>
            </a:r>
          </a:p>
        </p188:txBody>
      </p188:reply>
      <p188:reply id="{678E9ADE-C587-464A-BEB6-86BA2B9CC8D9}" authorId="{83BA65C0-7F17-C86E-2D32-2B4945E202FF}" created="2022-07-15T13:05:34.593">
        <p188:txBody>
          <a:bodyPr/>
          <a:lstStyle/>
          <a:p>
            <a:r>
              <a:rPr lang="en-US"/>
              <a:t>makes sense, they're below which is probably sufficient!</a:t>
            </a:r>
          </a:p>
        </p188:txBody>
      </p188:reply>
    </p188:replyLst>
    <p188:txBody>
      <a:bodyPr/>
      <a:lstStyle/>
      <a:p>
        <a:r>
          <a:rPr lang="en-US"/>
          <a:t>Are these DHS? or could you cite them somehow?</a:t>
        </a:r>
      </a:p>
    </p188:txBody>
  </p188:cm>
  <p188:cm id="{036AD736-BD8B-4116-A6A5-0DE542A58428}" authorId="{83BA65C0-7F17-C86E-2D32-2B4945E202FF}" status="resolved" created="2022-07-15T12:26:12.394" complete="100000">
    <ac:deMkLst xmlns:ac="http://schemas.microsoft.com/office/drawing/2013/main/command">
      <pc:docMk xmlns:pc="http://schemas.microsoft.com/office/powerpoint/2013/main/command"/>
      <pc:sldMk xmlns:pc="http://schemas.microsoft.com/office/powerpoint/2013/main/command" cId="0" sldId="256"/>
      <ac:picMk id="118" creationId="{D876B0F5-B473-9F48-1CA7-252DBAC2F3F0}"/>
    </ac:deMkLst>
    <p188:txBody>
      <a:bodyPr/>
      <a:lstStyle/>
      <a:p>
        <a:r>
          <a:rPr lang="en-US"/>
          <a:t>Did you make this figure? its really nice but small font that doesn't maintain its resolution when you zoom in. I'd either save out at a higher resolution if possible or increase font size. Looks like you have some room to make the figure bigger to accommodate that!</a:t>
        </a:r>
      </a:p>
    </p188:txBody>
  </p188:cm>
  <p188:cm id="{C375F7B6-78CB-4249-90BF-A5E3F8644E56}" authorId="{83BA65C0-7F17-C86E-2D32-2B4945E202FF}" status="resolved" created="2022-07-15T12:27:39.350" complete="100000">
    <ac:deMkLst xmlns:ac="http://schemas.microsoft.com/office/drawing/2013/main/command">
      <pc:docMk xmlns:pc="http://schemas.microsoft.com/office/powerpoint/2013/main/command"/>
      <pc:sldMk xmlns:pc="http://schemas.microsoft.com/office/powerpoint/2013/main/command" cId="0" sldId="256"/>
      <ac:spMk id="13" creationId="{00000000-0000-0000-0000-000000000000}"/>
    </ac:deMkLst>
    <p188:txBody>
      <a:bodyPr/>
      <a:lstStyle/>
      <a:p>
        <a:r>
          <a:rPr lang="en-US"/>
          <a:t>I'd replace any &amp; with just the word "and"</a:t>
        </a:r>
      </a:p>
    </p188:txBody>
  </p188:cm>
  <p188:cm id="{A8B6096D-55D5-42FA-B9B0-28B3F6510A68}" authorId="{83BA65C0-7F17-C86E-2D32-2B4945E202FF}" status="resolved" created="2022-07-15T12:32:20.967" complete="100000">
    <ac:txMkLst xmlns:ac="http://schemas.microsoft.com/office/drawing/2013/main/command">
      <pc:docMk xmlns:pc="http://schemas.microsoft.com/office/powerpoint/2013/main/command"/>
      <pc:sldMk xmlns:pc="http://schemas.microsoft.com/office/powerpoint/2013/main/command" cId="0" sldId="256"/>
      <ac:spMk id="3" creationId="{00000000-0000-0000-0000-000000000000}"/>
      <ac:txMk cp="231" len="9">
        <ac:context len="571" hash="1228976145"/>
      </ac:txMk>
    </ac:txMkLst>
    <p188:pos x="3288168" y="4292411"/>
    <p188:replyLst>
      <p188:reply id="{1FBF9683-01B4-4110-AF64-91F5F517A0FB}" authorId="{BD07581D-1B5D-D43B-0BC0-37D561A2F7A8}" created="2022-07-15T12:45:02.037">
        <p188:txBody>
          <a:bodyPr/>
          <a:lstStyle/>
          <a:p>
            <a:r>
              <a:rPr lang="en-GB"/>
              <a:t>VMMC refers to the programme, MMC refers to the type of circumcision; I agree that the conventional acronyms for this stuff are confusingly similar</a:t>
            </a:r>
          </a:p>
        </p188:txBody>
      </p188:reply>
    </p188:replyLst>
    <p188:txBody>
      <a:bodyPr/>
      <a:lstStyle/>
      <a:p>
        <a:r>
          <a:rPr lang="en-US"/>
          <a:t>I'd either use VMMC every where or just MMC, going back and forth was a bit confusing for me but maybe there is a nuance I don't know!</a:t>
        </a:r>
      </a:p>
    </p188:txBody>
  </p188:cm>
  <p188:cm id="{8C245EBA-5631-4740-A8D1-16E133E7287B}" authorId="{83BA65C0-7F17-C86E-2D32-2B4945E202FF}" status="resolved" created="2022-07-15T12:46:24.619" complete="100000">
    <ac:deMkLst xmlns:ac="http://schemas.microsoft.com/office/drawing/2013/main/command">
      <pc:docMk xmlns:pc="http://schemas.microsoft.com/office/powerpoint/2013/main/command"/>
      <pc:sldMk xmlns:pc="http://schemas.microsoft.com/office/powerpoint/2013/main/command" cId="0" sldId="256"/>
      <ac:picMk id="87" creationId="{3A72043F-453E-4570-A8B5-DB96A0B5883E}"/>
    </ac:deMkLst>
    <p188:replyLst>
      <p188:reply id="{EBF7DB04-465F-4766-B683-A63EB9936988}" authorId="{BD07581D-1B5D-D43B-0BC0-37D561A2F7A8}" created="2022-07-15T12:50:11.786">
        <p188:txBody>
          <a:bodyPr/>
          <a:lstStyle/>
          <a:p>
            <a:r>
              <a:rPr lang="en-GB"/>
              <a:t>Darker shade is for survey period, lighter shade is for projected period outside survey years; it's important to highlight this as some countries' last surveys are quite old and so in light of more recent VMMC programme progress their MMC coverage could be underestimated by our model, which only incorporates surveys, not programme data</a:t>
            </a:r>
          </a:p>
        </p188:txBody>
      </p188:reply>
      <p188:reply id="{8A396F0F-57FB-4E01-A0C6-4DF0BA4AEE55}" authorId="{83BA65C0-7F17-C86E-2D32-2B4945E202FF}" created="2022-07-15T13:05:12.108">
        <p188:txBody>
          <a:bodyPr/>
          <a:lstStyle/>
          <a:p>
            <a:r>
              <a:rPr lang="en-US"/>
              <a:t>Cool, I'd add a note about this then! I don't see it mention anywhere</a:t>
            </a:r>
          </a:p>
        </p188:txBody>
      </p188:reply>
      <p188:reply id="{6E18BDF7-752A-49C1-9AEF-16841FDC7862}" authorId="{FFB8FC93-931E-D4F5-A112-9D7EAB00EA5A}" created="2022-07-15T13:25:29.963">
        <p188:txBody>
          <a:bodyPr/>
          <a:lstStyle/>
          <a:p>
            <a:r>
              <a:rPr lang="en-US"/>
              <a:t>Yep, agree about adding footnote here</a:t>
            </a:r>
          </a:p>
        </p188:txBody>
      </p188:reply>
    </p188:replyLst>
    <p188:txBody>
      <a:bodyPr/>
      <a:lstStyle/>
      <a:p>
        <a:r>
          <a:rPr lang="en-US"/>
          <a:t>not super sure what the shading means here, like why is liberia part dark purple and part light purple?</a:t>
        </a:r>
      </a:p>
    </p188:txBody>
  </p188:cm>
  <p188:cm id="{F8CDD670-D482-4556-BE9F-671795BC6527}" authorId="{83BA65C0-7F17-C86E-2D32-2B4945E202FF}" status="resolved" created="2022-07-15T12:48:45.482" complete="100000">
    <ac:deMkLst xmlns:ac="http://schemas.microsoft.com/office/drawing/2013/main/command">
      <pc:docMk xmlns:pc="http://schemas.microsoft.com/office/powerpoint/2013/main/command"/>
      <pc:sldMk xmlns:pc="http://schemas.microsoft.com/office/powerpoint/2013/main/command" cId="0" sldId="256"/>
      <ac:spMk id="19" creationId="{8555FB34-F8E1-7C90-A60C-BF1596479877}"/>
    </ac:deMkLst>
    <p188:replyLst>
      <p188:reply id="{6889C16C-C631-4437-952D-736F4A88EE96}" authorId="{BD07581D-1B5D-D43B-0BC0-37D561A2F7A8}" created="2022-07-15T12:51:35.404">
        <p188:txBody>
          <a:bodyPr/>
          <a:lstStyle/>
          <a:p>
            <a:r>
              <a:rPr lang="en-GB"/>
              <a:t>Everything refers to 10-29 year olds as that's the age group the UNAIDS target is for. In the paper it'll be for all ages from 15 to 60, but there's only so much you can include here!</a:t>
            </a:r>
          </a:p>
        </p188:txBody>
      </p188:reply>
      <p188:reply id="{B5CD4CEC-594B-4999-BC99-984021F30CC6}" authorId="{83BA65C0-7F17-C86E-2D32-2B4945E202FF}" created="2022-07-15T13:08:40.286">
        <p188:txBody>
          <a:bodyPr/>
          <a:lstStyle/>
          <a:p>
            <a:r>
              <a:rPr lang="en-US"/>
              <a:t>right, maybe just specify then that this is for all ages but that some countries have reached it for the target age group. I think this should exist outside of the paper bc ideally people will look to the paper but you can't guarantee that</a:t>
            </a:r>
          </a:p>
        </p188:txBody>
      </p188:reply>
      <p188:reply id="{29E924C5-40D8-49C6-A496-D40A5E655177}" authorId="{BD07581D-1B5D-D43B-0BC0-37D561A2F7A8}" created="2022-07-15T13:12:24.631">
        <p188:txBody>
          <a:bodyPr/>
          <a:lstStyle/>
          <a:p>
            <a:r>
              <a:rPr lang="en-GB"/>
              <a:t>No, this is for 10-29 year olds only, there's no reference to any other age group in this poster</a:t>
            </a:r>
          </a:p>
        </p188:txBody>
      </p188:reply>
      <p188:reply id="{E68FD523-6151-4F3F-BA49-C572991D9E22}" authorId="{83BA65C0-7F17-C86E-2D32-2B4945E202FF}" created="2022-07-15T13:15:41.534">
        <p188:txBody>
          <a:bodyPr/>
          <a:lstStyle/>
          <a:p>
            <a:r>
              <a:rPr lang="en-US"/>
              <a:t>oh stupid mistake on my part, I was looking at 100% unknown and thinking it was passing the goal lol. all good!</a:t>
            </a:r>
          </a:p>
        </p188:txBody>
      </p188:reply>
      <p188:reply id="{F989B543-1C1B-4DCB-8308-66A52DB988E2}" authorId="{BD07581D-1B5D-D43B-0BC0-37D561A2F7A8}" created="2022-07-15T13:17:12.973">
        <p188:txBody>
          <a:bodyPr/>
          <a:lstStyle/>
          <a:p>
            <a:r>
              <a:rPr lang="en-GB"/>
              <a:t>No worries, probably on me to be more clear!</a:t>
            </a:r>
          </a:p>
        </p188:txBody>
      </p188:reply>
    </p188:replyLst>
    <p188:txBody>
      <a:bodyPr/>
      <a:lstStyle/>
      <a:p>
        <a:r>
          <a:rPr lang="en-US"/>
          <a:t>I see now that the top right map is only one age group, is there any reason you don't do all ages there? it's a bit confusing with this statement down here that says no countries reach 90%</a:t>
        </a:r>
      </a:p>
    </p188:txBody>
  </p188:cm>
  <p188:cm id="{6850D0ED-2393-4B0E-9A61-B2E68613F57A}" authorId="{83BA65C0-7F17-C86E-2D32-2B4945E202FF}" status="resolved" created="2022-07-15T12:49:26.281" complete="100000">
    <ac:deMkLst xmlns:ac="http://schemas.microsoft.com/office/drawing/2013/main/command">
      <pc:docMk xmlns:pc="http://schemas.microsoft.com/office/powerpoint/2013/main/command"/>
      <pc:sldMk xmlns:pc="http://schemas.microsoft.com/office/powerpoint/2013/main/command" cId="0" sldId="256"/>
      <ac:spMk id="18" creationId="{5A49DD2F-6378-A419-CFE9-45A6C9E1AEE6}"/>
    </ac:deMkLst>
    <p188:replyLst>
      <p188:reply id="{9F8A4826-DD7E-485B-BD65-62D40A17AB1D}" authorId="{BD07581D-1B5D-D43B-0BC0-37D561A2F7A8}" created="2022-07-15T12:54:38.178">
        <p188:txBody>
          <a:bodyPr/>
          <a:lstStyle/>
          <a:p>
            <a:r>
              <a:rPr lang="en-GB"/>
              <a:t>Good catch, should I switch green to red and red to blue, to match the colour scheme in my map and table?</a:t>
            </a:r>
          </a:p>
        </p188:txBody>
      </p188:reply>
      <p188:reply id="{951978E7-0172-4AAE-A8BB-684A1F77C1CD}" authorId="{83BA65C0-7F17-C86E-2D32-2B4945E202FF}" created="2022-07-15T13:07:08.861">
        <p188:txBody>
          <a:bodyPr/>
          <a:lstStyle/>
          <a:p>
            <a:r>
              <a:rPr lang="en-US"/>
              <a:t>yes that's a good idea! looks like red and blue is an accessible color combo https://davidmathlogic.com/colorblind/#%23D81B60-%231E88E5-%23FFC107-%23004D40</a:t>
            </a:r>
          </a:p>
        </p188:txBody>
      </p188:reply>
    </p188:replyLst>
    <p188:txBody>
      <a:bodyPr/>
      <a:lstStyle/>
      <a:p>
        <a:r>
          <a:rPr lang="en-US"/>
          <a:t>Avoid having red and green close to each other bc its the top color blindness combo! </a:t>
        </a:r>
      </a:p>
    </p188:txBody>
  </p188:cm>
  <p188:cm id="{B9E1BF44-A679-4B2A-B85D-A00E5F5E9B02}" authorId="{83BA65C0-7F17-C86E-2D32-2B4945E202FF}" status="resolved" created="2022-07-15T12:51:05.987" complete="100000">
    <ac:deMkLst xmlns:ac="http://schemas.microsoft.com/office/drawing/2013/main/command">
      <pc:docMk xmlns:pc="http://schemas.microsoft.com/office/powerpoint/2013/main/command"/>
      <pc:sldMk xmlns:pc="http://schemas.microsoft.com/office/powerpoint/2013/main/command" cId="0" sldId="256"/>
      <ac:spMk id="18" creationId="{5A49DD2F-6378-A419-CFE9-45A6C9E1AEE6}"/>
    </ac:deMkLst>
    <p188:replyLst>
      <p188:reply id="{E0B3B26B-B852-4CCC-B5ED-FFAF8EC9BCC7}" authorId="{BD07581D-1B5D-D43B-0BC0-37D561A2F7A8}" created="2022-07-15T12:53:35.180">
        <p188:txBody>
          <a:bodyPr/>
          <a:lstStyle/>
          <a:p>
            <a:r>
              <a:rPr lang="en-GB"/>
              <a:t>Nice, thanks</a:t>
            </a:r>
          </a:p>
        </p188:txBody>
      </p188:reply>
    </p188:replyLst>
    <p188:txBody>
      <a:bodyPr/>
      <a:lstStyle/>
      <a:p>
        <a:r>
          <a:rPr lang="en-US"/>
          <a:t>style point but for lso you only bold/ make green 'largest mmc increase' but for rwanda you include the intro to the statement</a:t>
        </a:r>
      </a:p>
    </p188:txBody>
  </p188:cm>
  <p188:cm id="{5DE7AB83-0B97-46C3-8FB4-AD1B70C83909}" authorId="{83BA65C0-7F17-C86E-2D32-2B4945E202FF}" status="resolved" created="2022-07-15T12:53:09.569" complete="100000">
    <ac:deMkLst xmlns:ac="http://schemas.microsoft.com/office/drawing/2013/main/command">
      <pc:docMk xmlns:pc="http://schemas.microsoft.com/office/powerpoint/2013/main/command"/>
      <pc:sldMk xmlns:pc="http://schemas.microsoft.com/office/powerpoint/2013/main/command" cId="0" sldId="256"/>
      <ac:spMk id="18" creationId="{5A49DD2F-6378-A419-CFE9-45A6C9E1AEE6}"/>
    </ac:deMkLst>
    <p188:txBody>
      <a:bodyPr/>
      <a:lstStyle/>
      <a:p>
        <a:r>
          <a:rPr lang="en-US"/>
          <a:t>for first bullet under in 2020 I would change to "Total MC coverage ranged from 29.8% (Zimbabwe) to 100% (Niger)"</a:t>
        </a:r>
      </a:p>
    </p188:txBody>
  </p188:cm>
  <p188:cm id="{735E0BE7-321D-4845-9D26-D557022B7BEC}" authorId="{83BA65C0-7F17-C86E-2D32-2B4945E202FF}" created="2022-07-15T12:56:09.934">
    <pc:sldMkLst xmlns:pc="http://schemas.microsoft.com/office/powerpoint/2013/main/command">
      <pc:docMk/>
      <pc:sldMk cId="0" sldId="256"/>
    </pc:sldMkLst>
    <p188:txBody>
      <a:bodyPr/>
      <a:lstStyle/>
      <a:p>
        <a:r>
          <a:rPr lang="en-US"/>
          <a:t>may be good to link these back to your aims? I think the between 2010-2020 is 'assess progress towards targets' and in 2020 could be 'Identify remaining gaps'? maybe?</a:t>
        </a:r>
      </a:p>
    </p188:txBody>
  </p188:cm>
  <p188:cm id="{B68E8EC8-2E05-41C1-A8E4-BD08C28F825A}" authorId="{83BA65C0-7F17-C86E-2D32-2B4945E202FF}" status="resolved" created="2022-07-15T12:57:52.062" complete="100000">
    <ac:deMkLst xmlns:ac="http://schemas.microsoft.com/office/drawing/2013/main/command">
      <pc:docMk xmlns:pc="http://schemas.microsoft.com/office/powerpoint/2013/main/command"/>
      <pc:sldMk xmlns:pc="http://schemas.microsoft.com/office/powerpoint/2013/main/command" cId="0" sldId="256"/>
      <ac:spMk id="19" creationId="{8555FB34-F8E1-7C90-A60C-BF1596479877}"/>
    </ac:deMkLst>
    <p188:replyLst>
      <p188:reply id="{0763BC41-98B7-433E-8B25-F21D30CFF835}" authorId="{BD07581D-1B5D-D43B-0BC0-37D561A2F7A8}" created="2022-07-15T12:59:37.454">
        <p188:txBody>
          <a:bodyPr/>
          <a:lstStyle/>
          <a:p>
            <a:r>
              <a:rPr lang="en-GB"/>
              <a:t>27.5M for SSA, 20M for VMMC priority countries</a:t>
            </a:r>
          </a:p>
        </p188:txBody>
      </p188:reply>
      <p188:reply id="{FC8EA3A7-5233-4F4F-B699-090F54D80F79}" authorId="{83BA65C0-7F17-C86E-2D32-2B4945E202FF}" created="2022-07-15T13:09:09.647">
        <p188:txBody>
          <a:bodyPr/>
          <a:lstStyle/>
          <a:p>
            <a:r>
              <a:rPr lang="en-US"/>
              <a:t>ahh i see</a:t>
            </a:r>
          </a:p>
        </p188:txBody>
      </p188:reply>
    </p188:replyLst>
    <p188:txBody>
      <a:bodyPr/>
      <a:lstStyle/>
      <a:p>
        <a:r>
          <a:rPr lang="en-US"/>
          <a:t>don't you say 27.5million above?</a:t>
        </a:r>
      </a:p>
    </p188:txBody>
  </p188:cm>
  <p188:cm id="{FCF7CA4F-578D-463F-81CA-B5D5BA9C931D}" authorId="{83BA65C0-7F17-C86E-2D32-2B4945E202FF}" created="2022-07-15T12:59:34.128">
    <ac:deMkLst xmlns:ac="http://schemas.microsoft.com/office/drawing/2013/main/command">
      <pc:docMk xmlns:pc="http://schemas.microsoft.com/office/powerpoint/2013/main/command"/>
      <pc:sldMk xmlns:pc="http://schemas.microsoft.com/office/powerpoint/2013/main/command" cId="0" sldId="256"/>
      <ac:spMk id="19" creationId="{8555FB34-F8E1-7C90-A60C-BF1596479877}"/>
    </ac:deMkLst>
    <p188:replyLst>
      <p188:reply id="{8BDA2910-D291-4D5A-BA9D-8975F9C0A227}" authorId="{BD07581D-1B5D-D43B-0BC0-37D561A2F7A8}" created="2022-07-15T13:28:02.742">
        <p188:txBody>
          <a:bodyPr/>
          <a:lstStyle/>
          <a:p>
            <a:r>
              <a:rPr lang="en-GB"/>
              <a:t>Think I'm just trying to not be so "doom and gloom" after saying no countries have reached their VMMC targets, and 23% reached vs 77% unreached is much of muchness, no? I get what you mean about it dealing with the "gaps" part of my aims though</a:t>
            </a:r>
          </a:p>
        </p188:txBody>
      </p188:reply>
    </p188:replyLst>
    <p188:txBody>
      <a:bodyPr/>
      <a:lstStyle/>
      <a:p>
        <a:r>
          <a:rPr lang="en-US"/>
          <a:t>if your aim is to identify the gaps toward progress should you say 77% of priority country districts haven't achieved 90% MC in 2020? And then you could maybe say which country has the most districts that hasn't reached 90?</a:t>
        </a:r>
      </a:p>
    </p188:txBody>
  </p188:cm>
  <p188:cm id="{B6C97E2E-681A-48A7-9F64-8F122B081F14}" authorId="{BD07581D-1B5D-D43B-0BC0-37D561A2F7A8}" status="resolved" created="2022-07-15T13:16:17.669" complete="100000">
    <ac:txMkLst xmlns:ac="http://schemas.microsoft.com/office/drawing/2013/main/command">
      <pc:docMk xmlns:pc="http://schemas.microsoft.com/office/powerpoint/2013/main/command"/>
      <pc:sldMk xmlns:pc="http://schemas.microsoft.com/office/powerpoint/2013/main/command" cId="0" sldId="256"/>
      <ac:spMk id="13" creationId="{00000000-0000-0000-0000-000000000000}"/>
      <ac:txMk cp="0">
        <ac:context len="597" hash="1249093555"/>
      </ac:txMk>
    </ac:txMkLst>
    <p188:pos x="8917523" y="4937723"/>
    <p188:replyLst>
      <p188:reply id="{7FE294DA-80E6-4436-AB21-9D981CDE00A0}" authorId="{FFB8FC93-931E-D4F5-A112-9D7EAB00EA5A}" created="2022-07-15T13:24:24.742">
        <p188:txBody>
          <a:bodyPr/>
          <a:lstStyle/>
          <a:p>
            <a:r>
              <a:rPr lang="en-US"/>
              <a:t>I don't thing you need that on the poster—more for the PEPFAR presentation Monday.  (And would put it in the Limitations / Discussion section rather than Methods section in the paper)</a:t>
            </a:r>
          </a:p>
        </p188:txBody>
      </p188:reply>
    </p188:replyLst>
    <p188:txBody>
      <a:bodyPr/>
      <a:lstStyle/>
      <a:p>
        <a:r>
          <a:rPr lang="en-GB"/>
          <a:t>[@Eaton, Jeffrey W] [@Walters, Maggie] something like this to highlight limitations of using survey data only?</a:t>
        </a:r>
      </a:p>
    </p188:txBody>
  </p188:cm>
  <p188:cm id="{594E0279-A145-4DF4-8252-1DEC95D5F71C}" authorId="{FFB8FC93-931E-D4F5-A112-9D7EAB00EA5A}" status="resolved" created="2022-07-15T13:27:21.357" complete="100000">
    <ac:txMkLst xmlns:ac="http://schemas.microsoft.com/office/drawing/2013/main/command">
      <pc:docMk xmlns:pc="http://schemas.microsoft.com/office/powerpoint/2013/main/command"/>
      <pc:sldMk xmlns:pc="http://schemas.microsoft.com/office/powerpoint/2013/main/command" cId="0" sldId="256"/>
      <ac:spMk id="13" creationId="{00000000-0000-0000-0000-000000000000}"/>
      <ac:txMk cp="592" len="3">
        <ac:context len="597" hash="1249093555"/>
      </ac:txMk>
    </ac:txMkLst>
    <p188:pos x="3697735" y="18416020"/>
    <p188:replyLst>
      <p188:reply id="{0546B2C1-173D-42A5-8A74-F4834B0553BF}" authorId="{BD07581D-1B5D-D43B-0BC0-37D561A2F7A8}" created="2022-07-15T13:28:21.027">
        <p188:txBody>
          <a:bodyPr/>
          <a:lstStyle/>
          <a:p>
            <a:r>
              <a:rPr lang="en-GB"/>
              <a:t>Sorry yes, should be [3]</a:t>
            </a:r>
          </a:p>
        </p188:txBody>
      </p188:reply>
    </p188:replyLst>
    <p188:txBody>
      <a:bodyPr/>
      <a:lstStyle/>
      <a:p>
        <a:r>
          <a:rPr lang="en-US"/>
          <a:t>Why reference [2] here? (That is to Worldpop?) A typo?</a:t>
        </a:r>
      </a:p>
    </p188:txBody>
  </p188:cm>
</p188:cmLst>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171055F-8152-4ADD-8E3E-DCAE390CBDE8}" type="datetimeFigureOut">
              <a:rPr lang="en-GB" smtClean="0"/>
              <a:pPr/>
              <a:t>15/07/2022</a:t>
            </a:fld>
            <a:endParaRPr lang="en-GB"/>
          </a:p>
        </p:txBody>
      </p:sp>
      <p:sp>
        <p:nvSpPr>
          <p:cNvPr id="4" name="Slide Image Placeholder 3"/>
          <p:cNvSpPr>
            <a:spLocks noGrp="1" noRot="1" noChangeAspect="1"/>
          </p:cNvSpPr>
          <p:nvPr>
            <p:ph type="sldImg" idx="2"/>
          </p:nvPr>
        </p:nvSpPr>
        <p:spPr>
          <a:xfrm>
            <a:off x="2216150" y="685800"/>
            <a:ext cx="2425700" cy="34290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39FBAEE-D496-449C-AFE8-119C27EFB506}" type="slidenum">
              <a:rPr lang="en-GB" smtClean="0"/>
              <a:pPr/>
              <a:t>‹#›</a:t>
            </a:fld>
            <a:endParaRPr lang="en-GB"/>
          </a:p>
        </p:txBody>
      </p:sp>
    </p:spTree>
    <p:extLst>
      <p:ext uri="{BB962C8B-B14F-4D97-AF65-F5344CB8AC3E}">
        <p14:creationId xmlns:p14="http://schemas.microsoft.com/office/powerpoint/2010/main" val="3010009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16150" y="685800"/>
            <a:ext cx="2425700" cy="3429000"/>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A39FBAEE-D496-449C-AFE8-119C27EFB506}" type="slidenum">
              <a:rPr lang="en-GB" smtClean="0"/>
              <a:pPr/>
              <a:t>1</a:t>
            </a:fld>
            <a:endParaRPr lang="en-GB"/>
          </a:p>
        </p:txBody>
      </p:sp>
    </p:spTree>
    <p:extLst>
      <p:ext uri="{BB962C8B-B14F-4D97-AF65-F5344CB8AC3E}">
        <p14:creationId xmlns:p14="http://schemas.microsoft.com/office/powerpoint/2010/main" val="6782702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70125" y="13296900"/>
            <a:ext cx="25734963" cy="9175750"/>
          </a:xfrm>
        </p:spPr>
        <p:txBody>
          <a:bodyPr/>
          <a:lstStyle/>
          <a:p>
            <a:r>
              <a:rPr lang="en-US"/>
              <a:t>Click to edit Master title style</a:t>
            </a:r>
            <a:endParaRPr lang="en-GB"/>
          </a:p>
        </p:txBody>
      </p:sp>
      <p:sp>
        <p:nvSpPr>
          <p:cNvPr id="3" name="Subtitle 2"/>
          <p:cNvSpPr>
            <a:spLocks noGrp="1"/>
          </p:cNvSpPr>
          <p:nvPr>
            <p:ph type="subTitle" idx="1"/>
          </p:nvPr>
        </p:nvSpPr>
        <p:spPr>
          <a:xfrm>
            <a:off x="4541838" y="24255413"/>
            <a:ext cx="21191537" cy="10939462"/>
          </a:xfrm>
        </p:spPr>
        <p:txBody>
          <a:bodyPr/>
          <a:lstStyle>
            <a:lvl1pPr marL="0" indent="0" algn="ctr">
              <a:buNone/>
              <a:defRPr/>
            </a:lvl1pPr>
            <a:lvl2pPr marL="457192" indent="0" algn="ctr">
              <a:buNone/>
              <a:defRPr/>
            </a:lvl2pPr>
            <a:lvl3pPr marL="914382" indent="0" algn="ctr">
              <a:buNone/>
              <a:defRPr/>
            </a:lvl3pPr>
            <a:lvl4pPr marL="1371574" indent="0" algn="ctr">
              <a:buNone/>
              <a:defRPr/>
            </a:lvl4pPr>
            <a:lvl5pPr marL="1828764" indent="0" algn="ctr">
              <a:buNone/>
              <a:defRPr/>
            </a:lvl5pPr>
            <a:lvl6pPr marL="2285956" indent="0" algn="ctr">
              <a:buNone/>
              <a:defRPr/>
            </a:lvl6pPr>
            <a:lvl7pPr marL="2743147" indent="0" algn="ctr">
              <a:buNone/>
              <a:defRPr/>
            </a:lvl7pPr>
            <a:lvl8pPr marL="3200338" indent="0" algn="ctr">
              <a:buNone/>
              <a:defRPr/>
            </a:lvl8pPr>
            <a:lvl9pPr marL="3657529" indent="0" algn="ctr">
              <a:buNone/>
              <a:defRPr/>
            </a:lvl9pPr>
          </a:lstStyle>
          <a:p>
            <a:r>
              <a:rPr lang="en-US"/>
              <a:t>Click to edit Master subtitle style</a:t>
            </a:r>
            <a:endParaRPr lang="en-GB"/>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EDC26611-6281-4E11-ACC2-85FA96A0667E}" type="slidenum">
              <a:rPr lang="en-US"/>
              <a:pPr/>
              <a:t>‹#›</a:t>
            </a:fld>
            <a:endParaRPr lang="en-US"/>
          </a:p>
        </p:txBody>
      </p:sp>
    </p:spTree>
    <p:extLst>
      <p:ext uri="{BB962C8B-B14F-4D97-AF65-F5344CB8AC3E}">
        <p14:creationId xmlns:p14="http://schemas.microsoft.com/office/powerpoint/2010/main" val="18509171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F6001956-8B40-46A1-B63C-7ACD83FEB396}" type="slidenum">
              <a:rPr lang="en-US"/>
              <a:pPr/>
              <a:t>‹#›</a:t>
            </a:fld>
            <a:endParaRPr lang="en-US"/>
          </a:p>
        </p:txBody>
      </p:sp>
    </p:spTree>
    <p:extLst>
      <p:ext uri="{BB962C8B-B14F-4D97-AF65-F5344CB8AC3E}">
        <p14:creationId xmlns:p14="http://schemas.microsoft.com/office/powerpoint/2010/main" val="13114091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1572538" y="3805239"/>
            <a:ext cx="6432550" cy="34242375"/>
          </a:xfr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2270126" y="3805239"/>
            <a:ext cx="19150013" cy="342423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B95BEDB0-F9BA-4179-BEBF-8DBF122176E3}" type="slidenum">
              <a:rPr lang="en-US"/>
              <a:pPr/>
              <a:t>‹#›</a:t>
            </a:fld>
            <a:endParaRPr lang="en-US"/>
          </a:p>
        </p:txBody>
      </p:sp>
    </p:spTree>
    <p:extLst>
      <p:ext uri="{BB962C8B-B14F-4D97-AF65-F5344CB8AC3E}">
        <p14:creationId xmlns:p14="http://schemas.microsoft.com/office/powerpoint/2010/main" val="16060115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29C2F9BE-EEBC-49BD-8E1A-7AE886ED32A9}" type="slidenum">
              <a:rPr lang="en-US"/>
              <a:pPr/>
              <a:t>‹#›</a:t>
            </a:fld>
            <a:endParaRPr lang="en-US"/>
          </a:p>
        </p:txBody>
      </p:sp>
    </p:spTree>
    <p:extLst>
      <p:ext uri="{BB962C8B-B14F-4D97-AF65-F5344CB8AC3E}">
        <p14:creationId xmlns:p14="http://schemas.microsoft.com/office/powerpoint/2010/main" val="40092140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390776" y="27505025"/>
            <a:ext cx="25734963" cy="8501063"/>
          </a:xfrm>
        </p:spPr>
        <p:txBody>
          <a:bodyPr anchor="t"/>
          <a:lstStyle>
            <a:lvl1pPr algn="l">
              <a:defRPr sz="4000" b="1" cap="all"/>
            </a:lvl1pPr>
          </a:lstStyle>
          <a:p>
            <a:r>
              <a:rPr lang="en-US"/>
              <a:t>Click to edit Master title style</a:t>
            </a:r>
            <a:endParaRPr lang="en-GB"/>
          </a:p>
        </p:txBody>
      </p:sp>
      <p:sp>
        <p:nvSpPr>
          <p:cNvPr id="3" name="Text Placeholder 2"/>
          <p:cNvSpPr>
            <a:spLocks noGrp="1"/>
          </p:cNvSpPr>
          <p:nvPr>
            <p:ph type="body" idx="1"/>
          </p:nvPr>
        </p:nvSpPr>
        <p:spPr>
          <a:xfrm>
            <a:off x="2390776" y="18141951"/>
            <a:ext cx="25734963" cy="9363075"/>
          </a:xfrm>
        </p:spPr>
        <p:txBody>
          <a:bodyPr anchor="b"/>
          <a:lstStyle>
            <a:lvl1pPr marL="0" indent="0">
              <a:buNone/>
              <a:defRPr sz="2001"/>
            </a:lvl1pPr>
            <a:lvl2pPr marL="457192" indent="0">
              <a:buNone/>
              <a:defRPr sz="1800"/>
            </a:lvl2pPr>
            <a:lvl3pPr marL="914382" indent="0">
              <a:buNone/>
              <a:defRPr sz="1600"/>
            </a:lvl3pPr>
            <a:lvl4pPr marL="1371574" indent="0">
              <a:buNone/>
              <a:defRPr sz="1400"/>
            </a:lvl4pPr>
            <a:lvl5pPr marL="1828764" indent="0">
              <a:buNone/>
              <a:defRPr sz="1400"/>
            </a:lvl5pPr>
            <a:lvl6pPr marL="2285956" indent="0">
              <a:buNone/>
              <a:defRPr sz="1400"/>
            </a:lvl6pPr>
            <a:lvl7pPr marL="2743147" indent="0">
              <a:buNone/>
              <a:defRPr sz="1400"/>
            </a:lvl7pPr>
            <a:lvl8pPr marL="3200338" indent="0">
              <a:buNone/>
              <a:defRPr sz="1400"/>
            </a:lvl8pPr>
            <a:lvl9pPr marL="3657529" indent="0">
              <a:buNone/>
              <a:defRPr sz="1400"/>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408A6160-4A93-488B-A9E6-8C2E2E63CD41}" type="slidenum">
              <a:rPr lang="en-US"/>
              <a:pPr/>
              <a:t>‹#›</a:t>
            </a:fld>
            <a:endParaRPr lang="en-US"/>
          </a:p>
        </p:txBody>
      </p:sp>
    </p:spTree>
    <p:extLst>
      <p:ext uri="{BB962C8B-B14F-4D97-AF65-F5344CB8AC3E}">
        <p14:creationId xmlns:p14="http://schemas.microsoft.com/office/powerpoint/2010/main" val="13849577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2270125" y="12365039"/>
            <a:ext cx="12790488" cy="25682575"/>
          </a:xfrm>
        </p:spPr>
        <p:txBody>
          <a:bodyPr/>
          <a:lstStyle>
            <a:lvl1pPr>
              <a:defRPr sz="2799"/>
            </a:lvl1pPr>
            <a:lvl2pPr>
              <a:defRPr sz="2401"/>
            </a:lvl2pPr>
            <a:lvl3pPr>
              <a:defRPr sz="2001"/>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15213014" y="12365039"/>
            <a:ext cx="12792075" cy="25682575"/>
          </a:xfrm>
        </p:spPr>
        <p:txBody>
          <a:bodyPr/>
          <a:lstStyle>
            <a:lvl1pPr>
              <a:defRPr sz="2799"/>
            </a:lvl1pPr>
            <a:lvl2pPr>
              <a:defRPr sz="2401"/>
            </a:lvl2pPr>
            <a:lvl3pPr>
              <a:defRPr sz="2001"/>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3EA4B941-E056-4AF9-AA8C-9C277416A4DB}" type="slidenum">
              <a:rPr lang="en-US"/>
              <a:pPr/>
              <a:t>‹#›</a:t>
            </a:fld>
            <a:endParaRPr lang="en-US"/>
          </a:p>
        </p:txBody>
      </p:sp>
    </p:spTree>
    <p:extLst>
      <p:ext uri="{BB962C8B-B14F-4D97-AF65-F5344CB8AC3E}">
        <p14:creationId xmlns:p14="http://schemas.microsoft.com/office/powerpoint/2010/main" val="1676053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14476" y="1714501"/>
            <a:ext cx="27246263" cy="7134225"/>
          </a:xfrm>
        </p:spPr>
        <p:txBody>
          <a:bodyPr/>
          <a:lstStyle>
            <a:lvl1pPr>
              <a:defRPr/>
            </a:lvl1pPr>
          </a:lstStyle>
          <a:p>
            <a:r>
              <a:rPr lang="en-US"/>
              <a:t>Click to edit Master title style</a:t>
            </a:r>
            <a:endParaRPr lang="en-GB"/>
          </a:p>
        </p:txBody>
      </p:sp>
      <p:sp>
        <p:nvSpPr>
          <p:cNvPr id="3" name="Text Placeholder 2"/>
          <p:cNvSpPr>
            <a:spLocks noGrp="1"/>
          </p:cNvSpPr>
          <p:nvPr>
            <p:ph type="body" idx="1"/>
          </p:nvPr>
        </p:nvSpPr>
        <p:spPr>
          <a:xfrm>
            <a:off x="1514476" y="9580564"/>
            <a:ext cx="13376275" cy="3994150"/>
          </a:xfrm>
        </p:spPr>
        <p:txBody>
          <a:bodyPr anchor="b"/>
          <a:lstStyle>
            <a:lvl1pPr marL="0" indent="0">
              <a:buNone/>
              <a:defRPr sz="2401" b="1"/>
            </a:lvl1pPr>
            <a:lvl2pPr marL="457192" indent="0">
              <a:buNone/>
              <a:defRPr sz="2001" b="1"/>
            </a:lvl2pPr>
            <a:lvl3pPr marL="914382" indent="0">
              <a:buNone/>
              <a:defRPr sz="1800" b="1"/>
            </a:lvl3pPr>
            <a:lvl4pPr marL="1371574" indent="0">
              <a:buNone/>
              <a:defRPr sz="1600" b="1"/>
            </a:lvl4pPr>
            <a:lvl5pPr marL="1828764" indent="0">
              <a:buNone/>
              <a:defRPr sz="1600" b="1"/>
            </a:lvl5pPr>
            <a:lvl6pPr marL="2285956" indent="0">
              <a:buNone/>
              <a:defRPr sz="1600" b="1"/>
            </a:lvl6pPr>
            <a:lvl7pPr marL="2743147" indent="0">
              <a:buNone/>
              <a:defRPr sz="1600" b="1"/>
            </a:lvl7pPr>
            <a:lvl8pPr marL="3200338" indent="0">
              <a:buNone/>
              <a:defRPr sz="1600" b="1"/>
            </a:lvl8pPr>
            <a:lvl9pPr marL="3657529" indent="0">
              <a:buNone/>
              <a:defRPr sz="1600" b="1"/>
            </a:lvl9pPr>
          </a:lstStyle>
          <a:p>
            <a:pPr lvl="0"/>
            <a:r>
              <a:rPr lang="en-US"/>
              <a:t>Click to edit Master text styles</a:t>
            </a:r>
          </a:p>
        </p:txBody>
      </p:sp>
      <p:sp>
        <p:nvSpPr>
          <p:cNvPr id="4" name="Content Placeholder 3"/>
          <p:cNvSpPr>
            <a:spLocks noGrp="1"/>
          </p:cNvSpPr>
          <p:nvPr>
            <p:ph sz="half" idx="2"/>
          </p:nvPr>
        </p:nvSpPr>
        <p:spPr>
          <a:xfrm>
            <a:off x="1514476" y="13574713"/>
            <a:ext cx="13376275" cy="24661812"/>
          </a:xfrm>
        </p:spPr>
        <p:txBody>
          <a:bodyPr/>
          <a:lstStyle>
            <a:lvl1pPr>
              <a:defRPr sz="2401"/>
            </a:lvl1pPr>
            <a:lvl2pPr>
              <a:defRPr sz="2001"/>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15379700" y="9580564"/>
            <a:ext cx="13381038" cy="3994150"/>
          </a:xfrm>
        </p:spPr>
        <p:txBody>
          <a:bodyPr anchor="b"/>
          <a:lstStyle>
            <a:lvl1pPr marL="0" indent="0">
              <a:buNone/>
              <a:defRPr sz="2401" b="1"/>
            </a:lvl1pPr>
            <a:lvl2pPr marL="457192" indent="0">
              <a:buNone/>
              <a:defRPr sz="2001" b="1"/>
            </a:lvl2pPr>
            <a:lvl3pPr marL="914382" indent="0">
              <a:buNone/>
              <a:defRPr sz="1800" b="1"/>
            </a:lvl3pPr>
            <a:lvl4pPr marL="1371574" indent="0">
              <a:buNone/>
              <a:defRPr sz="1600" b="1"/>
            </a:lvl4pPr>
            <a:lvl5pPr marL="1828764" indent="0">
              <a:buNone/>
              <a:defRPr sz="1600" b="1"/>
            </a:lvl5pPr>
            <a:lvl6pPr marL="2285956" indent="0">
              <a:buNone/>
              <a:defRPr sz="1600" b="1"/>
            </a:lvl6pPr>
            <a:lvl7pPr marL="2743147" indent="0">
              <a:buNone/>
              <a:defRPr sz="1600" b="1"/>
            </a:lvl7pPr>
            <a:lvl8pPr marL="3200338" indent="0">
              <a:buNone/>
              <a:defRPr sz="1600" b="1"/>
            </a:lvl8pPr>
            <a:lvl9pPr marL="3657529" indent="0">
              <a:buNone/>
              <a:defRPr sz="1600" b="1"/>
            </a:lvl9pPr>
          </a:lstStyle>
          <a:p>
            <a:pPr lvl="0"/>
            <a:r>
              <a:rPr lang="en-US"/>
              <a:t>Click to edit Master text styles</a:t>
            </a:r>
          </a:p>
        </p:txBody>
      </p:sp>
      <p:sp>
        <p:nvSpPr>
          <p:cNvPr id="6" name="Content Placeholder 5"/>
          <p:cNvSpPr>
            <a:spLocks noGrp="1"/>
          </p:cNvSpPr>
          <p:nvPr>
            <p:ph sz="quarter" idx="4"/>
          </p:nvPr>
        </p:nvSpPr>
        <p:spPr>
          <a:xfrm>
            <a:off x="15379700" y="13574713"/>
            <a:ext cx="13381038" cy="24661812"/>
          </a:xfrm>
        </p:spPr>
        <p:txBody>
          <a:bodyPr/>
          <a:lstStyle>
            <a:lvl1pPr>
              <a:defRPr sz="2401"/>
            </a:lvl1pPr>
            <a:lvl2pPr>
              <a:defRPr sz="2001"/>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p:cNvSpPr>
            <a:spLocks noGrp="1"/>
          </p:cNvSpPr>
          <p:nvPr>
            <p:ph type="dt" sz="half" idx="10"/>
          </p:nvPr>
        </p:nvSpPr>
        <p:spPr/>
        <p:txBody>
          <a:bodyPr/>
          <a:lstStyle>
            <a:lvl1pPr>
              <a:defRPr/>
            </a:lvl1pPr>
          </a:lstStyle>
          <a:p>
            <a:endParaRPr lang="en-US"/>
          </a:p>
        </p:txBody>
      </p:sp>
      <p:sp>
        <p:nvSpPr>
          <p:cNvPr id="8" name="Footer Placeholder 7"/>
          <p:cNvSpPr>
            <a:spLocks noGrp="1"/>
          </p:cNvSpPr>
          <p:nvPr>
            <p:ph type="ftr" sz="quarter" idx="11"/>
          </p:nvPr>
        </p:nvSpPr>
        <p:spPr/>
        <p:txBody>
          <a:bodyPr/>
          <a:lstStyle>
            <a:lvl1pPr>
              <a:defRPr/>
            </a:lvl1pPr>
          </a:lstStyle>
          <a:p>
            <a:endParaRPr lang="en-US"/>
          </a:p>
        </p:txBody>
      </p:sp>
      <p:sp>
        <p:nvSpPr>
          <p:cNvPr id="9" name="Slide Number Placeholder 8"/>
          <p:cNvSpPr>
            <a:spLocks noGrp="1"/>
          </p:cNvSpPr>
          <p:nvPr>
            <p:ph type="sldNum" sz="quarter" idx="12"/>
          </p:nvPr>
        </p:nvSpPr>
        <p:spPr/>
        <p:txBody>
          <a:bodyPr/>
          <a:lstStyle>
            <a:lvl1pPr>
              <a:defRPr/>
            </a:lvl1pPr>
          </a:lstStyle>
          <a:p>
            <a:fld id="{5383DB79-11A9-41C9-A61C-5E0AA3823438}" type="slidenum">
              <a:rPr lang="en-US"/>
              <a:pPr/>
              <a:t>‹#›</a:t>
            </a:fld>
            <a:endParaRPr lang="en-US"/>
          </a:p>
        </p:txBody>
      </p:sp>
    </p:spTree>
    <p:extLst>
      <p:ext uri="{BB962C8B-B14F-4D97-AF65-F5344CB8AC3E}">
        <p14:creationId xmlns:p14="http://schemas.microsoft.com/office/powerpoint/2010/main" val="21694054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Date Placeholder 2"/>
          <p:cNvSpPr>
            <a:spLocks noGrp="1"/>
          </p:cNvSpPr>
          <p:nvPr>
            <p:ph type="dt" sz="half" idx="10"/>
          </p:nvPr>
        </p:nvSpPr>
        <p:spPr/>
        <p:txBody>
          <a:bodyPr/>
          <a:lstStyle>
            <a:lvl1pPr>
              <a:defRPr/>
            </a:lvl1pPr>
          </a:lstStyle>
          <a:p>
            <a:endParaRPr lang="en-US"/>
          </a:p>
        </p:txBody>
      </p:sp>
      <p:sp>
        <p:nvSpPr>
          <p:cNvPr id="4" name="Footer Placeholder 3"/>
          <p:cNvSpPr>
            <a:spLocks noGrp="1"/>
          </p:cNvSpPr>
          <p:nvPr>
            <p:ph type="ftr" sz="quarter" idx="11"/>
          </p:nvPr>
        </p:nvSpPr>
        <p:spPr/>
        <p:txBody>
          <a:bodyPr/>
          <a:lstStyle>
            <a:lvl1pPr>
              <a:defRPr/>
            </a:lvl1pPr>
          </a:lstStyle>
          <a:p>
            <a:endParaRPr lang="en-US"/>
          </a:p>
        </p:txBody>
      </p:sp>
      <p:sp>
        <p:nvSpPr>
          <p:cNvPr id="5" name="Slide Number Placeholder 4"/>
          <p:cNvSpPr>
            <a:spLocks noGrp="1"/>
          </p:cNvSpPr>
          <p:nvPr>
            <p:ph type="sldNum" sz="quarter" idx="12"/>
          </p:nvPr>
        </p:nvSpPr>
        <p:spPr/>
        <p:txBody>
          <a:bodyPr/>
          <a:lstStyle>
            <a:lvl1pPr>
              <a:defRPr/>
            </a:lvl1pPr>
          </a:lstStyle>
          <a:p>
            <a:fld id="{0FBB18EB-E426-44ED-BD9E-4B9D75DA5187}" type="slidenum">
              <a:rPr lang="en-US"/>
              <a:pPr/>
              <a:t>‹#›</a:t>
            </a:fld>
            <a:endParaRPr lang="en-US"/>
          </a:p>
        </p:txBody>
      </p:sp>
    </p:spTree>
    <p:extLst>
      <p:ext uri="{BB962C8B-B14F-4D97-AF65-F5344CB8AC3E}">
        <p14:creationId xmlns:p14="http://schemas.microsoft.com/office/powerpoint/2010/main" val="2741704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4" name="Picture 3" descr="Text&#10;&#10;Description automatically generated">
            <a:extLst>
              <a:ext uri="{FF2B5EF4-FFF2-40B4-BE49-F238E27FC236}">
                <a16:creationId xmlns:a16="http://schemas.microsoft.com/office/drawing/2014/main" id="{730F6995-5669-D401-B4CE-94EF6CFABBE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52030" y="1239641"/>
            <a:ext cx="12673408" cy="1707261"/>
          </a:xfrm>
          <a:prstGeom prst="rect">
            <a:avLst/>
          </a:prstGeom>
        </p:spPr>
      </p:pic>
    </p:spTree>
    <p:extLst>
      <p:ext uri="{BB962C8B-B14F-4D97-AF65-F5344CB8AC3E}">
        <p14:creationId xmlns:p14="http://schemas.microsoft.com/office/powerpoint/2010/main" val="4185236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14476" y="1704974"/>
            <a:ext cx="9959975" cy="7251700"/>
          </a:xfrm>
        </p:spPr>
        <p:txBody>
          <a:bodyPr anchor="b"/>
          <a:lstStyle>
            <a:lvl1pPr algn="l">
              <a:defRPr sz="2001" b="1"/>
            </a:lvl1pPr>
          </a:lstStyle>
          <a:p>
            <a:r>
              <a:rPr lang="en-US"/>
              <a:t>Click to edit Master title style</a:t>
            </a:r>
            <a:endParaRPr lang="en-GB"/>
          </a:p>
        </p:txBody>
      </p:sp>
      <p:sp>
        <p:nvSpPr>
          <p:cNvPr id="3" name="Content Placeholder 2"/>
          <p:cNvSpPr>
            <a:spLocks noGrp="1"/>
          </p:cNvSpPr>
          <p:nvPr>
            <p:ph idx="1"/>
          </p:nvPr>
        </p:nvSpPr>
        <p:spPr>
          <a:xfrm>
            <a:off x="11836400" y="1704975"/>
            <a:ext cx="16924338" cy="36531549"/>
          </a:xfrm>
        </p:spPr>
        <p:txBody>
          <a:bodyPr/>
          <a:lstStyle>
            <a:lvl1pPr>
              <a:defRPr sz="3199"/>
            </a:lvl1pPr>
            <a:lvl2pPr>
              <a:defRPr sz="2799"/>
            </a:lvl2pPr>
            <a:lvl3pPr>
              <a:defRPr sz="2401"/>
            </a:lvl3pPr>
            <a:lvl4pPr>
              <a:defRPr sz="2001"/>
            </a:lvl4pPr>
            <a:lvl5pPr>
              <a:defRPr sz="2001"/>
            </a:lvl5pPr>
            <a:lvl6pPr>
              <a:defRPr sz="2001"/>
            </a:lvl6pPr>
            <a:lvl7pPr>
              <a:defRPr sz="2001"/>
            </a:lvl7pPr>
            <a:lvl8pPr>
              <a:defRPr sz="2001"/>
            </a:lvl8pPr>
            <a:lvl9pPr>
              <a:defRPr sz="2001"/>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1514476" y="8956676"/>
            <a:ext cx="9959975" cy="29279850"/>
          </a:xfrm>
        </p:spPr>
        <p:txBody>
          <a:bodyPr/>
          <a:lstStyle>
            <a:lvl1pPr marL="0" indent="0">
              <a:buNone/>
              <a:defRPr sz="1400"/>
            </a:lvl1pPr>
            <a:lvl2pPr marL="457192" indent="0">
              <a:buNone/>
              <a:defRPr sz="1200"/>
            </a:lvl2pPr>
            <a:lvl3pPr marL="914382" indent="0">
              <a:buNone/>
              <a:defRPr sz="1000"/>
            </a:lvl3pPr>
            <a:lvl4pPr marL="1371574" indent="0">
              <a:buNone/>
              <a:defRPr sz="901"/>
            </a:lvl4pPr>
            <a:lvl5pPr marL="1828764" indent="0">
              <a:buNone/>
              <a:defRPr sz="901"/>
            </a:lvl5pPr>
            <a:lvl6pPr marL="2285956" indent="0">
              <a:buNone/>
              <a:defRPr sz="901"/>
            </a:lvl6pPr>
            <a:lvl7pPr marL="2743147" indent="0">
              <a:buNone/>
              <a:defRPr sz="901"/>
            </a:lvl7pPr>
            <a:lvl8pPr marL="3200338" indent="0">
              <a:buNone/>
              <a:defRPr sz="901"/>
            </a:lvl8pPr>
            <a:lvl9pPr marL="3657529" indent="0">
              <a:buNone/>
              <a:defRPr sz="901"/>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9DB32D5B-236E-43FE-958A-93A926CB8AE9}" type="slidenum">
              <a:rPr lang="en-US"/>
              <a:pPr/>
              <a:t>‹#›</a:t>
            </a:fld>
            <a:endParaRPr lang="en-US"/>
          </a:p>
        </p:txBody>
      </p:sp>
    </p:spTree>
    <p:extLst>
      <p:ext uri="{BB962C8B-B14F-4D97-AF65-F5344CB8AC3E}">
        <p14:creationId xmlns:p14="http://schemas.microsoft.com/office/powerpoint/2010/main" val="40021056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34076" y="29962476"/>
            <a:ext cx="18165763" cy="3536950"/>
          </a:xfrm>
        </p:spPr>
        <p:txBody>
          <a:bodyPr anchor="b"/>
          <a:lstStyle>
            <a:lvl1pPr algn="l">
              <a:defRPr sz="2001" b="1"/>
            </a:lvl1pPr>
          </a:lstStyle>
          <a:p>
            <a:r>
              <a:rPr lang="en-US"/>
              <a:t>Click to edit Master title style</a:t>
            </a:r>
            <a:endParaRPr lang="en-GB"/>
          </a:p>
        </p:txBody>
      </p:sp>
      <p:sp>
        <p:nvSpPr>
          <p:cNvPr id="3" name="Picture Placeholder 2"/>
          <p:cNvSpPr>
            <a:spLocks noGrp="1"/>
          </p:cNvSpPr>
          <p:nvPr>
            <p:ph type="pic" idx="1"/>
          </p:nvPr>
        </p:nvSpPr>
        <p:spPr>
          <a:xfrm>
            <a:off x="5934076" y="3824288"/>
            <a:ext cx="18165763" cy="25682575"/>
          </a:xfrm>
        </p:spPr>
        <p:txBody>
          <a:bodyPr/>
          <a:lstStyle>
            <a:lvl1pPr marL="0" indent="0">
              <a:buNone/>
              <a:defRPr sz="3199"/>
            </a:lvl1pPr>
            <a:lvl2pPr marL="457192" indent="0">
              <a:buNone/>
              <a:defRPr sz="2799"/>
            </a:lvl2pPr>
            <a:lvl3pPr marL="914382" indent="0">
              <a:buNone/>
              <a:defRPr sz="2401"/>
            </a:lvl3pPr>
            <a:lvl4pPr marL="1371574" indent="0">
              <a:buNone/>
              <a:defRPr sz="2001"/>
            </a:lvl4pPr>
            <a:lvl5pPr marL="1828764" indent="0">
              <a:buNone/>
              <a:defRPr sz="2001"/>
            </a:lvl5pPr>
            <a:lvl6pPr marL="2285956" indent="0">
              <a:buNone/>
              <a:defRPr sz="2001"/>
            </a:lvl6pPr>
            <a:lvl7pPr marL="2743147" indent="0">
              <a:buNone/>
              <a:defRPr sz="2001"/>
            </a:lvl7pPr>
            <a:lvl8pPr marL="3200338" indent="0">
              <a:buNone/>
              <a:defRPr sz="2001"/>
            </a:lvl8pPr>
            <a:lvl9pPr marL="3657529" indent="0">
              <a:buNone/>
              <a:defRPr sz="2001"/>
            </a:lvl9pPr>
          </a:lstStyle>
          <a:p>
            <a:endParaRPr lang="en-GB"/>
          </a:p>
        </p:txBody>
      </p:sp>
      <p:sp>
        <p:nvSpPr>
          <p:cNvPr id="4" name="Text Placeholder 3"/>
          <p:cNvSpPr>
            <a:spLocks noGrp="1"/>
          </p:cNvSpPr>
          <p:nvPr>
            <p:ph type="body" sz="half" idx="2"/>
          </p:nvPr>
        </p:nvSpPr>
        <p:spPr>
          <a:xfrm>
            <a:off x="5934076" y="33499426"/>
            <a:ext cx="18165763" cy="5024438"/>
          </a:xfrm>
        </p:spPr>
        <p:txBody>
          <a:bodyPr/>
          <a:lstStyle>
            <a:lvl1pPr marL="0" indent="0">
              <a:buNone/>
              <a:defRPr sz="1400"/>
            </a:lvl1pPr>
            <a:lvl2pPr marL="457192" indent="0">
              <a:buNone/>
              <a:defRPr sz="1200"/>
            </a:lvl2pPr>
            <a:lvl3pPr marL="914382" indent="0">
              <a:buNone/>
              <a:defRPr sz="1000"/>
            </a:lvl3pPr>
            <a:lvl4pPr marL="1371574" indent="0">
              <a:buNone/>
              <a:defRPr sz="901"/>
            </a:lvl4pPr>
            <a:lvl5pPr marL="1828764" indent="0">
              <a:buNone/>
              <a:defRPr sz="901"/>
            </a:lvl5pPr>
            <a:lvl6pPr marL="2285956" indent="0">
              <a:buNone/>
              <a:defRPr sz="901"/>
            </a:lvl6pPr>
            <a:lvl7pPr marL="2743147" indent="0">
              <a:buNone/>
              <a:defRPr sz="901"/>
            </a:lvl7pPr>
            <a:lvl8pPr marL="3200338" indent="0">
              <a:buNone/>
              <a:defRPr sz="901"/>
            </a:lvl8pPr>
            <a:lvl9pPr marL="3657529" indent="0">
              <a:buNone/>
              <a:defRPr sz="901"/>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65CDC239-2C65-44BE-8AF1-96B5E4802A3F}" type="slidenum">
              <a:rPr lang="en-US"/>
              <a:pPr/>
              <a:t>‹#›</a:t>
            </a:fld>
            <a:endParaRPr lang="en-US"/>
          </a:p>
        </p:txBody>
      </p:sp>
    </p:spTree>
    <p:extLst>
      <p:ext uri="{BB962C8B-B14F-4D97-AF65-F5344CB8AC3E}">
        <p14:creationId xmlns:p14="http://schemas.microsoft.com/office/powerpoint/2010/main" val="25414220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EAEFF3"/>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2270125" y="3805238"/>
            <a:ext cx="25734963" cy="71342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17588" tIns="208794" rIns="417588" bIns="208794"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2270125" y="12365039"/>
            <a:ext cx="25734963" cy="25682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17588" tIns="208794" rIns="417588" bIns="208794"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2270126" y="38998524"/>
            <a:ext cx="6307138" cy="2854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17588" tIns="208794" rIns="417588" bIns="208794" numCol="1" anchor="t" anchorCtr="0" compatLnSpc="1">
            <a:prstTxWarp prst="textNoShape">
              <a:avLst/>
            </a:prstTxWarp>
          </a:bodyPr>
          <a:lstStyle>
            <a:lvl1pPr defTabSz="4175045">
              <a:defRPr sz="6400"/>
            </a:lvl1pPr>
          </a:lstStyle>
          <a:p>
            <a:endParaRPr lang="en-US"/>
          </a:p>
        </p:txBody>
      </p:sp>
      <p:sp>
        <p:nvSpPr>
          <p:cNvPr id="1029" name="Rectangle 5"/>
          <p:cNvSpPr>
            <a:spLocks noGrp="1" noChangeArrowheads="1"/>
          </p:cNvSpPr>
          <p:nvPr>
            <p:ph type="ftr" sz="quarter" idx="3"/>
          </p:nvPr>
        </p:nvSpPr>
        <p:spPr bwMode="auto">
          <a:xfrm>
            <a:off x="10344151" y="38998524"/>
            <a:ext cx="9586913" cy="2854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17588" tIns="208794" rIns="417588" bIns="208794" numCol="1" anchor="t" anchorCtr="0" compatLnSpc="1">
            <a:prstTxWarp prst="textNoShape">
              <a:avLst/>
            </a:prstTxWarp>
          </a:bodyPr>
          <a:lstStyle>
            <a:lvl1pPr algn="ctr" defTabSz="4175045">
              <a:defRPr sz="6400"/>
            </a:lvl1pPr>
          </a:lstStyle>
          <a:p>
            <a:endParaRPr lang="en-US"/>
          </a:p>
        </p:txBody>
      </p:sp>
      <p:sp>
        <p:nvSpPr>
          <p:cNvPr id="1030" name="Rectangle 6"/>
          <p:cNvSpPr>
            <a:spLocks noGrp="1" noChangeArrowheads="1"/>
          </p:cNvSpPr>
          <p:nvPr>
            <p:ph type="sldNum" sz="quarter" idx="4"/>
          </p:nvPr>
        </p:nvSpPr>
        <p:spPr bwMode="auto">
          <a:xfrm>
            <a:off x="21697950" y="38998524"/>
            <a:ext cx="6307138" cy="2854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17588" tIns="208794" rIns="417588" bIns="208794" numCol="1" anchor="t" anchorCtr="0" compatLnSpc="1">
            <a:prstTxWarp prst="textNoShape">
              <a:avLst/>
            </a:prstTxWarp>
          </a:bodyPr>
          <a:lstStyle>
            <a:lvl1pPr algn="r" defTabSz="4175045">
              <a:defRPr sz="6400"/>
            </a:lvl1pPr>
          </a:lstStyle>
          <a:p>
            <a:fld id="{97B7DC7E-A1F9-4C29-9F26-BFA0A3B2EA8F}" type="slidenum">
              <a:rPr lang="en-US"/>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175045" rtl="0" fontAlgn="base">
        <a:spcBef>
          <a:spcPct val="0"/>
        </a:spcBef>
        <a:spcAft>
          <a:spcPct val="0"/>
        </a:spcAft>
        <a:defRPr sz="20100">
          <a:solidFill>
            <a:schemeClr val="tx2"/>
          </a:solidFill>
          <a:latin typeface="+mj-lt"/>
          <a:ea typeface="+mj-ea"/>
          <a:cs typeface="+mj-cs"/>
        </a:defRPr>
      </a:lvl1pPr>
      <a:lvl2pPr algn="ctr" defTabSz="4175045" rtl="0" fontAlgn="base">
        <a:spcBef>
          <a:spcPct val="0"/>
        </a:spcBef>
        <a:spcAft>
          <a:spcPct val="0"/>
        </a:spcAft>
        <a:defRPr sz="20100">
          <a:solidFill>
            <a:schemeClr val="tx2"/>
          </a:solidFill>
          <a:latin typeface="Times"/>
        </a:defRPr>
      </a:lvl2pPr>
      <a:lvl3pPr algn="ctr" defTabSz="4175045" rtl="0" fontAlgn="base">
        <a:spcBef>
          <a:spcPct val="0"/>
        </a:spcBef>
        <a:spcAft>
          <a:spcPct val="0"/>
        </a:spcAft>
        <a:defRPr sz="20100">
          <a:solidFill>
            <a:schemeClr val="tx2"/>
          </a:solidFill>
          <a:latin typeface="Times"/>
        </a:defRPr>
      </a:lvl3pPr>
      <a:lvl4pPr algn="ctr" defTabSz="4175045" rtl="0" fontAlgn="base">
        <a:spcBef>
          <a:spcPct val="0"/>
        </a:spcBef>
        <a:spcAft>
          <a:spcPct val="0"/>
        </a:spcAft>
        <a:defRPr sz="20100">
          <a:solidFill>
            <a:schemeClr val="tx2"/>
          </a:solidFill>
          <a:latin typeface="Times"/>
        </a:defRPr>
      </a:lvl4pPr>
      <a:lvl5pPr algn="ctr" defTabSz="4175045" rtl="0" fontAlgn="base">
        <a:spcBef>
          <a:spcPct val="0"/>
        </a:spcBef>
        <a:spcAft>
          <a:spcPct val="0"/>
        </a:spcAft>
        <a:defRPr sz="20100">
          <a:solidFill>
            <a:schemeClr val="tx2"/>
          </a:solidFill>
          <a:latin typeface="Times"/>
        </a:defRPr>
      </a:lvl5pPr>
      <a:lvl6pPr marL="457192" algn="ctr" defTabSz="4175045" rtl="0" fontAlgn="base">
        <a:spcBef>
          <a:spcPct val="0"/>
        </a:spcBef>
        <a:spcAft>
          <a:spcPct val="0"/>
        </a:spcAft>
        <a:defRPr sz="20100">
          <a:solidFill>
            <a:schemeClr val="tx2"/>
          </a:solidFill>
          <a:latin typeface="Times"/>
        </a:defRPr>
      </a:lvl6pPr>
      <a:lvl7pPr marL="914382" algn="ctr" defTabSz="4175045" rtl="0" fontAlgn="base">
        <a:spcBef>
          <a:spcPct val="0"/>
        </a:spcBef>
        <a:spcAft>
          <a:spcPct val="0"/>
        </a:spcAft>
        <a:defRPr sz="20100">
          <a:solidFill>
            <a:schemeClr val="tx2"/>
          </a:solidFill>
          <a:latin typeface="Times"/>
        </a:defRPr>
      </a:lvl7pPr>
      <a:lvl8pPr marL="1371574" algn="ctr" defTabSz="4175045" rtl="0" fontAlgn="base">
        <a:spcBef>
          <a:spcPct val="0"/>
        </a:spcBef>
        <a:spcAft>
          <a:spcPct val="0"/>
        </a:spcAft>
        <a:defRPr sz="20100">
          <a:solidFill>
            <a:schemeClr val="tx2"/>
          </a:solidFill>
          <a:latin typeface="Times"/>
        </a:defRPr>
      </a:lvl8pPr>
      <a:lvl9pPr marL="1828764" algn="ctr" defTabSz="4175045" rtl="0" fontAlgn="base">
        <a:spcBef>
          <a:spcPct val="0"/>
        </a:spcBef>
        <a:spcAft>
          <a:spcPct val="0"/>
        </a:spcAft>
        <a:defRPr sz="20100">
          <a:solidFill>
            <a:schemeClr val="tx2"/>
          </a:solidFill>
          <a:latin typeface="Times"/>
        </a:defRPr>
      </a:lvl9pPr>
    </p:titleStyle>
    <p:bodyStyle>
      <a:lvl1pPr marL="1565245" indent="-1565245" algn="l" defTabSz="4175045" rtl="0" fontAlgn="base">
        <a:spcBef>
          <a:spcPct val="20000"/>
        </a:spcBef>
        <a:spcAft>
          <a:spcPct val="0"/>
        </a:spcAft>
        <a:buChar char="•"/>
        <a:defRPr sz="14600">
          <a:solidFill>
            <a:schemeClr val="tx1"/>
          </a:solidFill>
          <a:latin typeface="+mn-lt"/>
          <a:ea typeface="+mn-ea"/>
          <a:cs typeface="+mn-cs"/>
        </a:defRPr>
      </a:lvl1pPr>
      <a:lvl2pPr marL="3392423" indent="-1304899" algn="l" defTabSz="4175045" rtl="0" fontAlgn="base">
        <a:spcBef>
          <a:spcPct val="20000"/>
        </a:spcBef>
        <a:spcAft>
          <a:spcPct val="0"/>
        </a:spcAft>
        <a:buChar char="–"/>
        <a:defRPr sz="12799">
          <a:solidFill>
            <a:schemeClr val="tx1"/>
          </a:solidFill>
          <a:latin typeface="+mn-lt"/>
        </a:defRPr>
      </a:lvl2pPr>
      <a:lvl3pPr marL="5219600" indent="-1044555" algn="l" defTabSz="4175045" rtl="0" fontAlgn="base">
        <a:spcBef>
          <a:spcPct val="20000"/>
        </a:spcBef>
        <a:spcAft>
          <a:spcPct val="0"/>
        </a:spcAft>
        <a:buChar char="•"/>
        <a:defRPr sz="10999">
          <a:solidFill>
            <a:schemeClr val="tx1"/>
          </a:solidFill>
          <a:latin typeface="+mn-lt"/>
        </a:defRPr>
      </a:lvl3pPr>
      <a:lvl4pPr marL="7307122" indent="-1042967" algn="l" defTabSz="4175045" rtl="0" fontAlgn="base">
        <a:spcBef>
          <a:spcPct val="20000"/>
        </a:spcBef>
        <a:spcAft>
          <a:spcPct val="0"/>
        </a:spcAft>
        <a:buChar char="–"/>
        <a:defRPr sz="9099">
          <a:solidFill>
            <a:schemeClr val="tx1"/>
          </a:solidFill>
          <a:latin typeface="+mn-lt"/>
        </a:defRPr>
      </a:lvl4pPr>
      <a:lvl5pPr marL="9396232" indent="-1044555" algn="l" defTabSz="4175045" rtl="0" fontAlgn="base">
        <a:spcBef>
          <a:spcPct val="20000"/>
        </a:spcBef>
        <a:spcAft>
          <a:spcPct val="0"/>
        </a:spcAft>
        <a:buChar char="»"/>
        <a:defRPr sz="9099">
          <a:solidFill>
            <a:schemeClr val="tx1"/>
          </a:solidFill>
          <a:latin typeface="+mn-lt"/>
        </a:defRPr>
      </a:lvl5pPr>
      <a:lvl6pPr marL="9853423" indent="-1044555" algn="l" defTabSz="4175045" rtl="0" fontAlgn="base">
        <a:spcBef>
          <a:spcPct val="20000"/>
        </a:spcBef>
        <a:spcAft>
          <a:spcPct val="0"/>
        </a:spcAft>
        <a:buChar char="»"/>
        <a:defRPr sz="9099">
          <a:solidFill>
            <a:schemeClr val="tx1"/>
          </a:solidFill>
          <a:latin typeface="+mn-lt"/>
        </a:defRPr>
      </a:lvl6pPr>
      <a:lvl7pPr marL="10310614" indent="-1044555" algn="l" defTabSz="4175045" rtl="0" fontAlgn="base">
        <a:spcBef>
          <a:spcPct val="20000"/>
        </a:spcBef>
        <a:spcAft>
          <a:spcPct val="0"/>
        </a:spcAft>
        <a:buChar char="»"/>
        <a:defRPr sz="9099">
          <a:solidFill>
            <a:schemeClr val="tx1"/>
          </a:solidFill>
          <a:latin typeface="+mn-lt"/>
        </a:defRPr>
      </a:lvl7pPr>
      <a:lvl8pPr marL="10767806" indent="-1044555" algn="l" defTabSz="4175045" rtl="0" fontAlgn="base">
        <a:spcBef>
          <a:spcPct val="20000"/>
        </a:spcBef>
        <a:spcAft>
          <a:spcPct val="0"/>
        </a:spcAft>
        <a:buChar char="»"/>
        <a:defRPr sz="9099">
          <a:solidFill>
            <a:schemeClr val="tx1"/>
          </a:solidFill>
          <a:latin typeface="+mn-lt"/>
        </a:defRPr>
      </a:lvl8pPr>
      <a:lvl9pPr marL="11224997" indent="-1044555" algn="l" defTabSz="4175045" rtl="0" fontAlgn="base">
        <a:spcBef>
          <a:spcPct val="20000"/>
        </a:spcBef>
        <a:spcAft>
          <a:spcPct val="0"/>
        </a:spcAft>
        <a:buChar char="»"/>
        <a:defRPr sz="9099">
          <a:solidFill>
            <a:schemeClr val="tx1"/>
          </a:solidFill>
          <a:latin typeface="+mn-lt"/>
        </a:defRPr>
      </a:lvl9pPr>
    </p:bodyStyle>
    <p:otherStyle>
      <a:defPPr>
        <a:defRPr lang="en-US"/>
      </a:defPPr>
      <a:lvl1pPr marL="0" algn="l" defTabSz="914382" rtl="0" eaLnBrk="1" latinLnBrk="0" hangingPunct="1">
        <a:defRPr sz="1800" kern="1200">
          <a:solidFill>
            <a:schemeClr val="tx1"/>
          </a:solidFill>
          <a:latin typeface="+mn-lt"/>
          <a:ea typeface="+mn-ea"/>
          <a:cs typeface="+mn-cs"/>
        </a:defRPr>
      </a:lvl1pPr>
      <a:lvl2pPr marL="457192" algn="l" defTabSz="914382" rtl="0" eaLnBrk="1" latinLnBrk="0" hangingPunct="1">
        <a:defRPr sz="1800" kern="1200">
          <a:solidFill>
            <a:schemeClr val="tx1"/>
          </a:solidFill>
          <a:latin typeface="+mn-lt"/>
          <a:ea typeface="+mn-ea"/>
          <a:cs typeface="+mn-cs"/>
        </a:defRPr>
      </a:lvl2pPr>
      <a:lvl3pPr marL="914382" algn="l" defTabSz="914382" rtl="0" eaLnBrk="1" latinLnBrk="0" hangingPunct="1">
        <a:defRPr sz="1800" kern="1200">
          <a:solidFill>
            <a:schemeClr val="tx1"/>
          </a:solidFill>
          <a:latin typeface="+mn-lt"/>
          <a:ea typeface="+mn-ea"/>
          <a:cs typeface="+mn-cs"/>
        </a:defRPr>
      </a:lvl3pPr>
      <a:lvl4pPr marL="1371574" algn="l" defTabSz="914382" rtl="0" eaLnBrk="1" latinLnBrk="0" hangingPunct="1">
        <a:defRPr sz="1800" kern="1200">
          <a:solidFill>
            <a:schemeClr val="tx1"/>
          </a:solidFill>
          <a:latin typeface="+mn-lt"/>
          <a:ea typeface="+mn-ea"/>
          <a:cs typeface="+mn-cs"/>
        </a:defRPr>
      </a:lvl4pPr>
      <a:lvl5pPr marL="1828764" algn="l" defTabSz="914382" rtl="0" eaLnBrk="1" latinLnBrk="0" hangingPunct="1">
        <a:defRPr sz="1800" kern="1200">
          <a:solidFill>
            <a:schemeClr val="tx1"/>
          </a:solidFill>
          <a:latin typeface="+mn-lt"/>
          <a:ea typeface="+mn-ea"/>
          <a:cs typeface="+mn-cs"/>
        </a:defRPr>
      </a:lvl5pPr>
      <a:lvl6pPr marL="2285956" algn="l" defTabSz="914382" rtl="0" eaLnBrk="1" latinLnBrk="0" hangingPunct="1">
        <a:defRPr sz="1800" kern="1200">
          <a:solidFill>
            <a:schemeClr val="tx1"/>
          </a:solidFill>
          <a:latin typeface="+mn-lt"/>
          <a:ea typeface="+mn-ea"/>
          <a:cs typeface="+mn-cs"/>
        </a:defRPr>
      </a:lvl6pPr>
      <a:lvl7pPr marL="2743147" algn="l" defTabSz="914382" rtl="0" eaLnBrk="1" latinLnBrk="0" hangingPunct="1">
        <a:defRPr sz="1800" kern="1200">
          <a:solidFill>
            <a:schemeClr val="tx1"/>
          </a:solidFill>
          <a:latin typeface="+mn-lt"/>
          <a:ea typeface="+mn-ea"/>
          <a:cs typeface="+mn-cs"/>
        </a:defRPr>
      </a:lvl7pPr>
      <a:lvl8pPr marL="3200338" algn="l" defTabSz="914382" rtl="0" eaLnBrk="1" latinLnBrk="0" hangingPunct="1">
        <a:defRPr sz="1800" kern="1200">
          <a:solidFill>
            <a:schemeClr val="tx1"/>
          </a:solidFill>
          <a:latin typeface="+mn-lt"/>
          <a:ea typeface="+mn-ea"/>
          <a:cs typeface="+mn-cs"/>
        </a:defRPr>
      </a:lvl8pPr>
      <a:lvl9pPr marL="3657529" algn="l" defTabSz="914382"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microsoft.com/office/2018/10/relationships/comments" Target="../comments/modernComment_100_0.xml"/><Relationship Id="rId7" Type="http://schemas.openxmlformats.org/officeDocument/2006/relationships/image" Target="../media/image3.png"/><Relationship Id="rId12"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6.xml"/><Relationship Id="rId6" Type="http://schemas.openxmlformats.org/officeDocument/2006/relationships/image" Target="../media/image2.png"/><Relationship Id="rId11" Type="http://schemas.openxmlformats.org/officeDocument/2006/relationships/image" Target="../media/image7.png"/><Relationship Id="rId5" Type="http://schemas.openxmlformats.org/officeDocument/2006/relationships/image" Target="../media/image1.png"/><Relationship Id="rId10" Type="http://schemas.openxmlformats.org/officeDocument/2006/relationships/image" Target="../media/image6.png"/><Relationship Id="rId4" Type="http://schemas.openxmlformats.org/officeDocument/2006/relationships/hyperlink" Target="https://apps.who.int/iris/bitstream/handle/10665/246234/WHO-HIV-2016.17-eng.pdf?sequence=1." TargetMode="External"/><Relationship Id="rId9"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AEFF3"/>
        </a:solidFill>
        <a:effectLst/>
      </p:bgPr>
    </p:bg>
    <p:spTree>
      <p:nvGrpSpPr>
        <p:cNvPr id="1" name=""/>
        <p:cNvGrpSpPr/>
        <p:nvPr/>
      </p:nvGrpSpPr>
      <p:grpSpPr>
        <a:xfrm>
          <a:off x="0" y="0"/>
          <a:ext cx="0" cy="0"/>
          <a:chOff x="0" y="0"/>
          <a:chExt cx="0" cy="0"/>
        </a:xfrm>
      </p:grpSpPr>
      <p:sp>
        <p:nvSpPr>
          <p:cNvPr id="23" name="Rectangle 7">
            <a:extLst>
              <a:ext uri="{FF2B5EF4-FFF2-40B4-BE49-F238E27FC236}">
                <a16:creationId xmlns:a16="http://schemas.microsoft.com/office/drawing/2014/main" id="{EDADDC81-F39C-1742-9453-A099E8DC09CA}"/>
              </a:ext>
            </a:extLst>
          </p:cNvPr>
          <p:cNvSpPr>
            <a:spLocks noChangeArrowheads="1"/>
          </p:cNvSpPr>
          <p:nvPr/>
        </p:nvSpPr>
        <p:spPr bwMode="auto">
          <a:xfrm>
            <a:off x="10167971" y="7617587"/>
            <a:ext cx="19670778" cy="30902648"/>
          </a:xfrm>
          <a:prstGeom prst="rect">
            <a:avLst/>
          </a:prstGeom>
          <a:solidFill>
            <a:schemeClr val="bg1"/>
          </a:solidFill>
          <a:ln w="12700">
            <a:noFill/>
            <a:miter lim="800000"/>
            <a:headEnd/>
            <a:tailEnd/>
          </a:ln>
        </p:spPr>
        <p:txBody>
          <a:bodyPr lIns="342504" tIns="342504" rIns="342504" bIns="342504" anchor="t"/>
          <a:lstStyle>
            <a:lvl1pPr defTabSz="869950">
              <a:defRPr sz="2400">
                <a:solidFill>
                  <a:schemeClr val="tx1"/>
                </a:solidFill>
                <a:latin typeface="Times New Roman" pitchFamily="18" charset="0"/>
                <a:ea typeface="MS PGothic" pitchFamily="34" charset="-128"/>
              </a:defRPr>
            </a:lvl1pPr>
            <a:lvl2pPr marL="742950" indent="-285750" defTabSz="869950">
              <a:defRPr sz="2400">
                <a:solidFill>
                  <a:schemeClr val="tx1"/>
                </a:solidFill>
                <a:latin typeface="Times New Roman" pitchFamily="18" charset="0"/>
                <a:ea typeface="MS PGothic" pitchFamily="34" charset="-128"/>
              </a:defRPr>
            </a:lvl2pPr>
            <a:lvl3pPr marL="1143000" indent="-228600" defTabSz="869950">
              <a:defRPr sz="2400">
                <a:solidFill>
                  <a:schemeClr val="tx1"/>
                </a:solidFill>
                <a:latin typeface="Times New Roman" pitchFamily="18" charset="0"/>
                <a:ea typeface="MS PGothic" pitchFamily="34" charset="-128"/>
              </a:defRPr>
            </a:lvl3pPr>
            <a:lvl4pPr marL="1600200" indent="-228600" defTabSz="869950">
              <a:defRPr sz="2400">
                <a:solidFill>
                  <a:schemeClr val="tx1"/>
                </a:solidFill>
                <a:latin typeface="Times New Roman" pitchFamily="18" charset="0"/>
                <a:ea typeface="MS PGothic" pitchFamily="34" charset="-128"/>
              </a:defRPr>
            </a:lvl4pPr>
            <a:lvl5pPr marL="2057400" indent="-228600" defTabSz="869950">
              <a:defRPr sz="2400">
                <a:solidFill>
                  <a:schemeClr val="tx1"/>
                </a:solidFill>
                <a:latin typeface="Times New Roman" pitchFamily="18" charset="0"/>
                <a:ea typeface="MS PGothic" pitchFamily="34" charset="-128"/>
              </a:defRPr>
            </a:lvl5pPr>
            <a:lvl6pPr marL="2514600" indent="-228600" defTabSz="869950" eaLnBrk="0" fontAlgn="base" hangingPunct="0">
              <a:spcBef>
                <a:spcPct val="0"/>
              </a:spcBef>
              <a:spcAft>
                <a:spcPct val="0"/>
              </a:spcAft>
              <a:defRPr sz="2400">
                <a:solidFill>
                  <a:schemeClr val="tx1"/>
                </a:solidFill>
                <a:latin typeface="Times New Roman" pitchFamily="18" charset="0"/>
                <a:ea typeface="MS PGothic" pitchFamily="34" charset="-128"/>
              </a:defRPr>
            </a:lvl6pPr>
            <a:lvl7pPr marL="2971800" indent="-228600" defTabSz="869950" eaLnBrk="0" fontAlgn="base" hangingPunct="0">
              <a:spcBef>
                <a:spcPct val="0"/>
              </a:spcBef>
              <a:spcAft>
                <a:spcPct val="0"/>
              </a:spcAft>
              <a:defRPr sz="2400">
                <a:solidFill>
                  <a:schemeClr val="tx1"/>
                </a:solidFill>
                <a:latin typeface="Times New Roman" pitchFamily="18" charset="0"/>
                <a:ea typeface="MS PGothic" pitchFamily="34" charset="-128"/>
              </a:defRPr>
            </a:lvl7pPr>
            <a:lvl8pPr marL="3429000" indent="-228600" defTabSz="869950" eaLnBrk="0" fontAlgn="base" hangingPunct="0">
              <a:spcBef>
                <a:spcPct val="0"/>
              </a:spcBef>
              <a:spcAft>
                <a:spcPct val="0"/>
              </a:spcAft>
              <a:defRPr sz="2400">
                <a:solidFill>
                  <a:schemeClr val="tx1"/>
                </a:solidFill>
                <a:latin typeface="Times New Roman" pitchFamily="18" charset="0"/>
                <a:ea typeface="MS PGothic" pitchFamily="34" charset="-128"/>
              </a:defRPr>
            </a:lvl8pPr>
            <a:lvl9pPr marL="3886200" indent="-228600" defTabSz="869950" eaLnBrk="0" fontAlgn="base" hangingPunct="0">
              <a:spcBef>
                <a:spcPct val="0"/>
              </a:spcBef>
              <a:spcAft>
                <a:spcPct val="0"/>
              </a:spcAft>
              <a:defRPr sz="2400">
                <a:solidFill>
                  <a:schemeClr val="tx1"/>
                </a:solidFill>
                <a:latin typeface="Times New Roman" pitchFamily="18" charset="0"/>
                <a:ea typeface="MS PGothic" pitchFamily="34" charset="-128"/>
              </a:defRPr>
            </a:lvl9pPr>
          </a:lstStyle>
          <a:p>
            <a:pPr>
              <a:spcBef>
                <a:spcPct val="40000"/>
              </a:spcBef>
            </a:pPr>
            <a:endParaRPr lang="en-GB" altLang="en-US" sz="3200">
              <a:latin typeface="Arial"/>
              <a:cs typeface="Arial"/>
            </a:endParaRPr>
          </a:p>
        </p:txBody>
      </p:sp>
      <p:sp>
        <p:nvSpPr>
          <p:cNvPr id="2" name="TextBox 1"/>
          <p:cNvSpPr txBox="1"/>
          <p:nvPr/>
        </p:nvSpPr>
        <p:spPr>
          <a:xfrm>
            <a:off x="462452" y="2015818"/>
            <a:ext cx="29812761" cy="1846659"/>
          </a:xfrm>
          <a:prstGeom prst="rect">
            <a:avLst/>
          </a:prstGeom>
          <a:noFill/>
        </p:spPr>
        <p:txBody>
          <a:bodyPr wrap="square" lIns="0" tIns="0" rIns="0" bIns="0" rtlCol="0">
            <a:spAutoFit/>
          </a:bodyPr>
          <a:lstStyle/>
          <a:p>
            <a:pPr>
              <a:spcAft>
                <a:spcPts val="1200"/>
              </a:spcAft>
            </a:pPr>
            <a:r>
              <a:rPr lang="en-GB" sz="6000" b="1">
                <a:solidFill>
                  <a:srgbClr val="003E74"/>
                </a:solidFill>
                <a:latin typeface="Arial"/>
                <a:ea typeface="Verdana" panose="020B0604030504040204" pitchFamily="34" charset="0"/>
                <a:cs typeface="Arial"/>
              </a:rPr>
              <a:t>District-level medical and traditional circumcision coverage and unmet need among men aged 10-29 years in sub-Saharan Africa (Abstract #111272)</a:t>
            </a:r>
          </a:p>
        </p:txBody>
      </p:sp>
      <p:sp>
        <p:nvSpPr>
          <p:cNvPr id="10" name="Rectangle 38"/>
          <p:cNvSpPr>
            <a:spLocks noChangeArrowheads="1"/>
          </p:cNvSpPr>
          <p:nvPr/>
        </p:nvSpPr>
        <p:spPr bwMode="auto">
          <a:xfrm>
            <a:off x="10167971" y="6699257"/>
            <a:ext cx="19644791" cy="765021"/>
          </a:xfrm>
          <a:prstGeom prst="rect">
            <a:avLst/>
          </a:prstGeom>
          <a:solidFill>
            <a:schemeClr val="bg1"/>
          </a:solidFill>
          <a:ln w="9525">
            <a:noFill/>
            <a:miter lim="800000"/>
            <a:headEnd/>
            <a:tailEnd/>
          </a:ln>
          <a:effectLst>
            <a:outerShdw blurRad="50800" dist="38100" dir="5400000" algn="t" rotWithShape="0">
              <a:srgbClr val="ACC0D0">
                <a:alpha val="40000"/>
              </a:srgbClr>
            </a:outerShdw>
          </a:effectLst>
        </p:spPr>
        <p:txBody>
          <a:bodyPr wrap="none" lIns="341999" tIns="341999" rIns="341999" bIns="341999" anchor="ctr"/>
          <a:lstStyle/>
          <a:p>
            <a:r>
              <a:rPr lang="en-GB" altLang="en-US" sz="5399" b="1">
                <a:solidFill>
                  <a:srgbClr val="003E74"/>
                </a:solidFill>
                <a:latin typeface="Arial"/>
                <a:ea typeface="Verdana" panose="020B0604030504040204" pitchFamily="34" charset="0"/>
                <a:cs typeface="Arial"/>
              </a:rPr>
              <a:t>Results</a:t>
            </a:r>
            <a:endParaRPr lang="en-GB" altLang="en-US" sz="5399" b="1">
              <a:solidFill>
                <a:srgbClr val="003E74"/>
              </a:solidFill>
              <a:latin typeface="Arial"/>
              <a:ea typeface="MS PGothic" pitchFamily="34" charset="-128"/>
              <a:cs typeface="Arial"/>
            </a:endParaRPr>
          </a:p>
        </p:txBody>
      </p:sp>
      <p:sp>
        <p:nvSpPr>
          <p:cNvPr id="3" name="Rectangle 7"/>
          <p:cNvSpPr>
            <a:spLocks noChangeArrowheads="1"/>
          </p:cNvSpPr>
          <p:nvPr/>
        </p:nvSpPr>
        <p:spPr bwMode="auto">
          <a:xfrm>
            <a:off x="452950" y="7617586"/>
            <a:ext cx="9455489" cy="10657177"/>
          </a:xfrm>
          <a:prstGeom prst="rect">
            <a:avLst/>
          </a:prstGeom>
          <a:solidFill>
            <a:schemeClr val="bg1"/>
          </a:solidFill>
          <a:ln w="12700">
            <a:noFill/>
            <a:miter lim="800000"/>
            <a:headEnd/>
            <a:tailEnd/>
          </a:ln>
        </p:spPr>
        <p:txBody>
          <a:bodyPr lIns="342504" tIns="342504" rIns="342504" bIns="342504" anchor="t"/>
          <a:lstStyle>
            <a:lvl1pPr defTabSz="869950">
              <a:defRPr sz="2400">
                <a:solidFill>
                  <a:schemeClr val="tx1"/>
                </a:solidFill>
                <a:latin typeface="Times New Roman" pitchFamily="18" charset="0"/>
                <a:ea typeface="MS PGothic" pitchFamily="34" charset="-128"/>
              </a:defRPr>
            </a:lvl1pPr>
            <a:lvl2pPr marL="742950" indent="-285750" defTabSz="869950">
              <a:defRPr sz="2400">
                <a:solidFill>
                  <a:schemeClr val="tx1"/>
                </a:solidFill>
                <a:latin typeface="Times New Roman" pitchFamily="18" charset="0"/>
                <a:ea typeface="MS PGothic" pitchFamily="34" charset="-128"/>
              </a:defRPr>
            </a:lvl2pPr>
            <a:lvl3pPr marL="1143000" indent="-228600" defTabSz="869950">
              <a:defRPr sz="2400">
                <a:solidFill>
                  <a:schemeClr val="tx1"/>
                </a:solidFill>
                <a:latin typeface="Times New Roman" pitchFamily="18" charset="0"/>
                <a:ea typeface="MS PGothic" pitchFamily="34" charset="-128"/>
              </a:defRPr>
            </a:lvl3pPr>
            <a:lvl4pPr marL="1600200" indent="-228600" defTabSz="869950">
              <a:defRPr sz="2400">
                <a:solidFill>
                  <a:schemeClr val="tx1"/>
                </a:solidFill>
                <a:latin typeface="Times New Roman" pitchFamily="18" charset="0"/>
                <a:ea typeface="MS PGothic" pitchFamily="34" charset="-128"/>
              </a:defRPr>
            </a:lvl4pPr>
            <a:lvl5pPr marL="2057400" indent="-228600" defTabSz="869950">
              <a:defRPr sz="2400">
                <a:solidFill>
                  <a:schemeClr val="tx1"/>
                </a:solidFill>
                <a:latin typeface="Times New Roman" pitchFamily="18" charset="0"/>
                <a:ea typeface="MS PGothic" pitchFamily="34" charset="-128"/>
              </a:defRPr>
            </a:lvl5pPr>
            <a:lvl6pPr marL="2514600" indent="-228600" defTabSz="869950" eaLnBrk="0" fontAlgn="base" hangingPunct="0">
              <a:spcBef>
                <a:spcPct val="0"/>
              </a:spcBef>
              <a:spcAft>
                <a:spcPct val="0"/>
              </a:spcAft>
              <a:defRPr sz="2400">
                <a:solidFill>
                  <a:schemeClr val="tx1"/>
                </a:solidFill>
                <a:latin typeface="Times New Roman" pitchFamily="18" charset="0"/>
                <a:ea typeface="MS PGothic" pitchFamily="34" charset="-128"/>
              </a:defRPr>
            </a:lvl6pPr>
            <a:lvl7pPr marL="2971800" indent="-228600" defTabSz="869950" eaLnBrk="0" fontAlgn="base" hangingPunct="0">
              <a:spcBef>
                <a:spcPct val="0"/>
              </a:spcBef>
              <a:spcAft>
                <a:spcPct val="0"/>
              </a:spcAft>
              <a:defRPr sz="2400">
                <a:solidFill>
                  <a:schemeClr val="tx1"/>
                </a:solidFill>
                <a:latin typeface="Times New Roman" pitchFamily="18" charset="0"/>
                <a:ea typeface="MS PGothic" pitchFamily="34" charset="-128"/>
              </a:defRPr>
            </a:lvl7pPr>
            <a:lvl8pPr marL="3429000" indent="-228600" defTabSz="869950" eaLnBrk="0" fontAlgn="base" hangingPunct="0">
              <a:spcBef>
                <a:spcPct val="0"/>
              </a:spcBef>
              <a:spcAft>
                <a:spcPct val="0"/>
              </a:spcAft>
              <a:defRPr sz="2400">
                <a:solidFill>
                  <a:schemeClr val="tx1"/>
                </a:solidFill>
                <a:latin typeface="Times New Roman" pitchFamily="18" charset="0"/>
                <a:ea typeface="MS PGothic" pitchFamily="34" charset="-128"/>
              </a:defRPr>
            </a:lvl8pPr>
            <a:lvl9pPr marL="3886200" indent="-228600" defTabSz="869950" eaLnBrk="0" fontAlgn="base" hangingPunct="0">
              <a:spcBef>
                <a:spcPct val="0"/>
              </a:spcBef>
              <a:spcAft>
                <a:spcPct val="0"/>
              </a:spcAft>
              <a:defRPr sz="2400">
                <a:solidFill>
                  <a:schemeClr val="tx1"/>
                </a:solidFill>
                <a:latin typeface="Times New Roman" pitchFamily="18" charset="0"/>
                <a:ea typeface="MS PGothic" pitchFamily="34" charset="-128"/>
              </a:defRPr>
            </a:lvl9pPr>
          </a:lstStyle>
          <a:p>
            <a:pPr>
              <a:spcBef>
                <a:spcPct val="40000"/>
              </a:spcBef>
            </a:pPr>
            <a:r>
              <a:rPr lang="en-AU" altLang="en-US" sz="3200" b="1">
                <a:latin typeface="+mn-lt"/>
                <a:cs typeface="Arial"/>
              </a:rPr>
              <a:t>Background</a:t>
            </a:r>
            <a:endParaRPr lang="en-GB" altLang="en-US" sz="3200">
              <a:latin typeface="+mn-lt"/>
              <a:cs typeface="Arial"/>
            </a:endParaRPr>
          </a:p>
          <a:p>
            <a:pPr marL="457200" indent="-457200">
              <a:spcBef>
                <a:spcPts val="0"/>
              </a:spcBef>
              <a:buFont typeface="Arial" panose="020B0604020202020204" pitchFamily="34" charset="0"/>
              <a:buChar char="•"/>
            </a:pPr>
            <a:r>
              <a:rPr lang="en-GB" altLang="en-US" sz="3200">
                <a:latin typeface="+mn-lt"/>
                <a:ea typeface="MS PGothic"/>
                <a:cs typeface="Arial"/>
              </a:rPr>
              <a:t>UNAIDS targets </a:t>
            </a:r>
            <a:r>
              <a:rPr lang="en-GB" altLang="en-US" sz="3200" b="1">
                <a:latin typeface="+mn-lt"/>
                <a:ea typeface="MS PGothic"/>
                <a:cs typeface="Arial"/>
              </a:rPr>
              <a:t>90% male circumcision </a:t>
            </a:r>
            <a:r>
              <a:rPr lang="en-GB" altLang="en-US" sz="3200">
                <a:latin typeface="+mn-lt"/>
                <a:ea typeface="MS PGothic"/>
                <a:cs typeface="Arial"/>
              </a:rPr>
              <a:t>(MC) coverage for 10-29 year olds by 2021 in 14 sub-Saharan Africa (SSA) priority countries [1]</a:t>
            </a:r>
          </a:p>
          <a:p>
            <a:pPr marL="457200" indent="-457200">
              <a:spcBef>
                <a:spcPts val="0"/>
              </a:spcBef>
              <a:buFont typeface="Arial" panose="020B0604020202020204" pitchFamily="34" charset="0"/>
              <a:buChar char="•"/>
            </a:pPr>
            <a:r>
              <a:rPr lang="en-GB" altLang="en-US" sz="3200" b="1">
                <a:latin typeface="+mn-lt"/>
                <a:ea typeface="MS PGothic"/>
                <a:cs typeface="Arial"/>
              </a:rPr>
              <a:t>Substantial variation </a:t>
            </a:r>
            <a:r>
              <a:rPr lang="en-GB" altLang="en-US" sz="3200">
                <a:latin typeface="+mn-lt"/>
                <a:ea typeface="MS PGothic"/>
                <a:cs typeface="Arial"/>
              </a:rPr>
              <a:t>across SSA in:</a:t>
            </a:r>
          </a:p>
          <a:p>
            <a:pPr marL="1200150" lvl="1" indent="-457200">
              <a:spcBef>
                <a:spcPts val="0"/>
              </a:spcBef>
              <a:buFont typeface="Arial" panose="020B0604020202020204" pitchFamily="34" charset="0"/>
              <a:buChar char="•"/>
            </a:pPr>
            <a:r>
              <a:rPr lang="en-GB" altLang="en-US" sz="3200">
                <a:latin typeface="+mn-lt"/>
                <a:ea typeface="MS PGothic"/>
                <a:cs typeface="Arial"/>
              </a:rPr>
              <a:t>Traditional Male Circumcision (TMC) practises and</a:t>
            </a:r>
          </a:p>
          <a:p>
            <a:pPr marL="1200150" lvl="1" indent="-457200">
              <a:spcBef>
                <a:spcPts val="0"/>
              </a:spcBef>
              <a:buFont typeface="Arial" panose="020B0604020202020204" pitchFamily="34" charset="0"/>
              <a:buChar char="•"/>
            </a:pPr>
            <a:r>
              <a:rPr lang="en-GB" altLang="en-US" sz="3200">
                <a:latin typeface="+mn-lt"/>
                <a:ea typeface="MS PGothic"/>
                <a:cs typeface="Arial"/>
              </a:rPr>
              <a:t>V</a:t>
            </a:r>
            <a:r>
              <a:rPr lang="en-GB" sz="3200">
                <a:latin typeface="+mn-lt"/>
                <a:ea typeface="MS PGothic"/>
                <a:cs typeface="Arial"/>
              </a:rPr>
              <a:t>oluntary Male Medical Circumcision (VMMC)</a:t>
            </a:r>
            <a:r>
              <a:rPr lang="en-GB" altLang="en-US" sz="3200" b="1">
                <a:latin typeface="+mn-lt"/>
                <a:ea typeface="MS PGothic"/>
                <a:cs typeface="Arial"/>
              </a:rPr>
              <a:t> </a:t>
            </a:r>
            <a:r>
              <a:rPr lang="en-GB" altLang="en-US" sz="3200">
                <a:latin typeface="+mn-lt"/>
                <a:ea typeface="MS PGothic"/>
                <a:cs typeface="Arial"/>
              </a:rPr>
              <a:t>implementation</a:t>
            </a:r>
            <a:endParaRPr lang="en-GB" altLang="en-US" sz="3200">
              <a:highlight>
                <a:srgbClr val="FFFF00"/>
              </a:highlight>
              <a:latin typeface="+mn-lt"/>
              <a:ea typeface="MS PGothic"/>
              <a:cs typeface="Arial"/>
            </a:endParaRPr>
          </a:p>
          <a:p>
            <a:pPr>
              <a:spcBef>
                <a:spcPct val="40000"/>
              </a:spcBef>
            </a:pPr>
            <a:r>
              <a:rPr lang="en-GB" altLang="en-US" sz="3200" b="1">
                <a:latin typeface="+mn-lt"/>
                <a:cs typeface="Arial"/>
              </a:rPr>
              <a:t>Aims </a:t>
            </a:r>
          </a:p>
          <a:p>
            <a:pPr marL="457200" indent="-457200">
              <a:spcBef>
                <a:spcPts val="0"/>
              </a:spcBef>
              <a:buFont typeface="Arial" panose="020B0604020202020204" pitchFamily="34" charset="0"/>
              <a:buChar char="•"/>
            </a:pPr>
            <a:r>
              <a:rPr lang="en-GB" altLang="en-US" sz="3200">
                <a:latin typeface="+mn-lt"/>
                <a:cs typeface="Arial"/>
              </a:rPr>
              <a:t>Produce detailed </a:t>
            </a:r>
            <a:r>
              <a:rPr lang="en-GB" altLang="en-US" sz="3200" b="1">
                <a:latin typeface="+mn-lt"/>
                <a:cs typeface="Arial"/>
              </a:rPr>
              <a:t>district-level circumcision coverage estimates</a:t>
            </a:r>
            <a:r>
              <a:rPr lang="en-GB" altLang="en-US" sz="3200">
                <a:latin typeface="+mn-lt"/>
                <a:cs typeface="Arial"/>
              </a:rPr>
              <a:t> to: </a:t>
            </a:r>
          </a:p>
          <a:p>
            <a:pPr marL="1200150" lvl="1" indent="-457200">
              <a:spcBef>
                <a:spcPts val="0"/>
              </a:spcBef>
              <a:buFont typeface="Arial" panose="020B0604020202020204" pitchFamily="34" charset="0"/>
              <a:buChar char="•"/>
            </a:pPr>
            <a:r>
              <a:rPr lang="en-GB" altLang="en-US" sz="3200">
                <a:latin typeface="+mn-lt"/>
                <a:cs typeface="Arial"/>
              </a:rPr>
              <a:t>Assess progress towards targets</a:t>
            </a:r>
          </a:p>
          <a:p>
            <a:pPr marL="1200150" lvl="1" indent="-457200">
              <a:spcBef>
                <a:spcPts val="0"/>
              </a:spcBef>
              <a:buFont typeface="Arial" panose="020B0604020202020204" pitchFamily="34" charset="0"/>
              <a:buChar char="•"/>
            </a:pPr>
            <a:r>
              <a:rPr lang="en-GB" altLang="en-US" sz="3200">
                <a:latin typeface="+mn-lt"/>
                <a:cs typeface="Arial"/>
              </a:rPr>
              <a:t>Identify </a:t>
            </a:r>
            <a:r>
              <a:rPr lang="en-GB" altLang="en-US" sz="3200" b="1">
                <a:latin typeface="+mn-lt"/>
                <a:cs typeface="Arial"/>
              </a:rPr>
              <a:t>remaining gaps </a:t>
            </a:r>
            <a:r>
              <a:rPr lang="en-GB" altLang="en-US" sz="3200">
                <a:latin typeface="+mn-lt"/>
                <a:cs typeface="Arial"/>
              </a:rPr>
              <a:t>towards VMMC HIV prevention targets</a:t>
            </a:r>
            <a:endParaRPr lang="en-GB" altLang="en-US" sz="3200" b="1">
              <a:latin typeface="+mn-lt"/>
              <a:cs typeface="Arial"/>
            </a:endParaRPr>
          </a:p>
          <a:p>
            <a:pPr marL="457200" indent="-457200">
              <a:spcBef>
                <a:spcPts val="0"/>
              </a:spcBef>
              <a:buFont typeface="Arial" panose="020B0604020202020204" pitchFamily="34" charset="0"/>
              <a:buChar char="•"/>
            </a:pPr>
            <a:r>
              <a:rPr lang="en-GB" altLang="en-US" sz="3200">
                <a:latin typeface="+mn-lt"/>
                <a:cs typeface="Arial"/>
              </a:rPr>
              <a:t>Understand variation in traditional and medical male circumcision (MMC) across SSA to support future VMMC planning</a:t>
            </a:r>
          </a:p>
        </p:txBody>
      </p:sp>
      <p:sp>
        <p:nvSpPr>
          <p:cNvPr id="4" name="Rectangle 38"/>
          <p:cNvSpPr>
            <a:spLocks noChangeArrowheads="1"/>
          </p:cNvSpPr>
          <p:nvPr/>
        </p:nvSpPr>
        <p:spPr bwMode="auto">
          <a:xfrm>
            <a:off x="462452" y="6699257"/>
            <a:ext cx="9445988" cy="765021"/>
          </a:xfrm>
          <a:prstGeom prst="rect">
            <a:avLst/>
          </a:prstGeom>
          <a:solidFill>
            <a:schemeClr val="bg1"/>
          </a:solidFill>
          <a:ln w="9525">
            <a:noFill/>
            <a:miter lim="800000"/>
            <a:headEnd/>
            <a:tailEnd/>
          </a:ln>
          <a:effectLst>
            <a:outerShdw blurRad="50800" dist="38100" dir="5400000" algn="t" rotWithShape="0">
              <a:srgbClr val="ACC0D0">
                <a:alpha val="40000"/>
              </a:srgbClr>
            </a:outerShdw>
          </a:effectLst>
        </p:spPr>
        <p:txBody>
          <a:bodyPr wrap="none" lIns="341999" tIns="341999" rIns="341999" bIns="341999" anchor="ctr"/>
          <a:lstStyle/>
          <a:p>
            <a:r>
              <a:rPr lang="en-GB" altLang="en-US" sz="5399" b="1">
                <a:solidFill>
                  <a:srgbClr val="003E74"/>
                </a:solidFill>
                <a:latin typeface="Arial"/>
                <a:ea typeface="Verdana" panose="020B0604030504040204" pitchFamily="34" charset="0"/>
                <a:cs typeface="Arial"/>
              </a:rPr>
              <a:t>Introduction</a:t>
            </a:r>
            <a:endParaRPr lang="en-GB" altLang="en-US" sz="5399" b="1">
              <a:solidFill>
                <a:srgbClr val="003E74"/>
              </a:solidFill>
              <a:latin typeface="Verdana" panose="020B0604030504040204" pitchFamily="34" charset="0"/>
              <a:ea typeface="Verdana" panose="020B0604030504040204" pitchFamily="34" charset="0"/>
              <a:cs typeface="Verdana" panose="020B0604030504040204" pitchFamily="34" charset="0"/>
            </a:endParaRPr>
          </a:p>
        </p:txBody>
      </p:sp>
      <p:sp>
        <p:nvSpPr>
          <p:cNvPr id="13" name="Rectangle 7"/>
          <p:cNvSpPr>
            <a:spLocks noChangeArrowheads="1"/>
          </p:cNvSpPr>
          <p:nvPr/>
        </p:nvSpPr>
        <p:spPr bwMode="auto">
          <a:xfrm>
            <a:off x="462451" y="19231259"/>
            <a:ext cx="9445988" cy="17532846"/>
          </a:xfrm>
          <a:prstGeom prst="rect">
            <a:avLst/>
          </a:prstGeom>
          <a:solidFill>
            <a:schemeClr val="bg1"/>
          </a:solidFill>
          <a:ln w="12700">
            <a:noFill/>
            <a:miter lim="800000"/>
            <a:headEnd/>
            <a:tailEnd/>
          </a:ln>
        </p:spPr>
        <p:txBody>
          <a:bodyPr lIns="342504" tIns="342504" rIns="342504" bIns="342504" anchor="t"/>
          <a:lstStyle>
            <a:lvl1pPr defTabSz="869950">
              <a:defRPr sz="2400">
                <a:solidFill>
                  <a:schemeClr val="tx1"/>
                </a:solidFill>
                <a:latin typeface="Times New Roman" pitchFamily="18" charset="0"/>
                <a:ea typeface="MS PGothic" pitchFamily="34" charset="-128"/>
              </a:defRPr>
            </a:lvl1pPr>
            <a:lvl2pPr marL="742950" indent="-285750" defTabSz="869950">
              <a:defRPr sz="2400">
                <a:solidFill>
                  <a:schemeClr val="tx1"/>
                </a:solidFill>
                <a:latin typeface="Times New Roman" pitchFamily="18" charset="0"/>
                <a:ea typeface="MS PGothic" pitchFamily="34" charset="-128"/>
              </a:defRPr>
            </a:lvl2pPr>
            <a:lvl3pPr marL="1143000" indent="-228600" defTabSz="869950">
              <a:defRPr sz="2400">
                <a:solidFill>
                  <a:schemeClr val="tx1"/>
                </a:solidFill>
                <a:latin typeface="Times New Roman" pitchFamily="18" charset="0"/>
                <a:ea typeface="MS PGothic" pitchFamily="34" charset="-128"/>
              </a:defRPr>
            </a:lvl3pPr>
            <a:lvl4pPr marL="1600200" indent="-228600" defTabSz="869950">
              <a:defRPr sz="2400">
                <a:solidFill>
                  <a:schemeClr val="tx1"/>
                </a:solidFill>
                <a:latin typeface="Times New Roman" pitchFamily="18" charset="0"/>
                <a:ea typeface="MS PGothic" pitchFamily="34" charset="-128"/>
              </a:defRPr>
            </a:lvl4pPr>
            <a:lvl5pPr marL="2057400" indent="-228600" defTabSz="869950">
              <a:defRPr sz="2400">
                <a:solidFill>
                  <a:schemeClr val="tx1"/>
                </a:solidFill>
                <a:latin typeface="Times New Roman" pitchFamily="18" charset="0"/>
                <a:ea typeface="MS PGothic" pitchFamily="34" charset="-128"/>
              </a:defRPr>
            </a:lvl5pPr>
            <a:lvl6pPr marL="2514600" indent="-228600" defTabSz="869950" eaLnBrk="0" fontAlgn="base" hangingPunct="0">
              <a:spcBef>
                <a:spcPct val="0"/>
              </a:spcBef>
              <a:spcAft>
                <a:spcPct val="0"/>
              </a:spcAft>
              <a:defRPr sz="2400">
                <a:solidFill>
                  <a:schemeClr val="tx1"/>
                </a:solidFill>
                <a:latin typeface="Times New Roman" pitchFamily="18" charset="0"/>
                <a:ea typeface="MS PGothic" pitchFamily="34" charset="-128"/>
              </a:defRPr>
            </a:lvl6pPr>
            <a:lvl7pPr marL="2971800" indent="-228600" defTabSz="869950" eaLnBrk="0" fontAlgn="base" hangingPunct="0">
              <a:spcBef>
                <a:spcPct val="0"/>
              </a:spcBef>
              <a:spcAft>
                <a:spcPct val="0"/>
              </a:spcAft>
              <a:defRPr sz="2400">
                <a:solidFill>
                  <a:schemeClr val="tx1"/>
                </a:solidFill>
                <a:latin typeface="Times New Roman" pitchFamily="18" charset="0"/>
                <a:ea typeface="MS PGothic" pitchFamily="34" charset="-128"/>
              </a:defRPr>
            </a:lvl7pPr>
            <a:lvl8pPr marL="3429000" indent="-228600" defTabSz="869950" eaLnBrk="0" fontAlgn="base" hangingPunct="0">
              <a:spcBef>
                <a:spcPct val="0"/>
              </a:spcBef>
              <a:spcAft>
                <a:spcPct val="0"/>
              </a:spcAft>
              <a:defRPr sz="2400">
                <a:solidFill>
                  <a:schemeClr val="tx1"/>
                </a:solidFill>
                <a:latin typeface="Times New Roman" pitchFamily="18" charset="0"/>
                <a:ea typeface="MS PGothic" pitchFamily="34" charset="-128"/>
              </a:defRPr>
            </a:lvl8pPr>
            <a:lvl9pPr marL="3886200" indent="-228600" defTabSz="869950" eaLnBrk="0" fontAlgn="base" hangingPunct="0">
              <a:spcBef>
                <a:spcPct val="0"/>
              </a:spcBef>
              <a:spcAft>
                <a:spcPct val="0"/>
              </a:spcAft>
              <a:defRPr sz="2400">
                <a:solidFill>
                  <a:schemeClr val="tx1"/>
                </a:solidFill>
                <a:latin typeface="Times New Roman" pitchFamily="18" charset="0"/>
                <a:ea typeface="MS PGothic" pitchFamily="34" charset="-128"/>
              </a:defRPr>
            </a:lvl9pPr>
          </a:lstStyle>
          <a:p>
            <a:pPr>
              <a:spcBef>
                <a:spcPct val="40000"/>
              </a:spcBef>
            </a:pPr>
            <a:r>
              <a:rPr lang="en-AU" altLang="en-US" sz="3150" b="1">
                <a:latin typeface="+mn-lt"/>
                <a:ea typeface="MS PGothic"/>
                <a:cs typeface="Arial"/>
              </a:rPr>
              <a:t>Data</a:t>
            </a:r>
            <a:endParaRPr lang="en-GB" sz="3150" b="0" i="0">
              <a:effectLst/>
              <a:latin typeface="+mn-lt"/>
              <a:ea typeface="MS PGothic"/>
            </a:endParaRPr>
          </a:p>
          <a:p>
            <a:pPr marL="457200" indent="-457200" algn="l" rtl="0" fontAlgn="base">
              <a:buFont typeface="Arial" panose="020B0604020202020204" pitchFamily="34" charset="0"/>
              <a:buChar char="•"/>
            </a:pPr>
            <a:r>
              <a:rPr lang="en-GB" sz="3200" b="0" i="0">
                <a:effectLst/>
                <a:latin typeface="+mn-lt"/>
                <a:ea typeface="MS PGothic"/>
              </a:rPr>
              <a:t>120 household surveys conducted in 33 SSA countries, conducted between 2002-2019 (F1)</a:t>
            </a:r>
            <a:endParaRPr lang="en-GB" sz="3200">
              <a:latin typeface="+mn-lt"/>
              <a:ea typeface="MS PGothic"/>
              <a:cs typeface="Arial"/>
            </a:endParaRPr>
          </a:p>
          <a:p>
            <a:pPr marL="457200" indent="-457200" algn="l" rtl="0" fontAlgn="base">
              <a:buFont typeface="Arial" panose="020B0604020202020204" pitchFamily="34" charset="0"/>
              <a:buChar char="•"/>
            </a:pPr>
            <a:r>
              <a:rPr lang="en-GB" sz="3200" b="0" i="0">
                <a:effectLst/>
                <a:latin typeface="+mn-lt"/>
                <a:ea typeface="MS PGothic"/>
              </a:rPr>
              <a:t>Individual-level, self-reported circumcision: </a:t>
            </a:r>
            <a:endParaRPr lang="en-GB" sz="3200" b="0" i="0">
              <a:effectLst/>
              <a:latin typeface="+mn-lt"/>
              <a:ea typeface="MS PGothic"/>
              <a:cs typeface="Arial"/>
            </a:endParaRPr>
          </a:p>
          <a:p>
            <a:pPr marL="1200150" lvl="1" indent="-457200">
              <a:buFont typeface="Arial" panose="020B0604020202020204" pitchFamily="34" charset="0"/>
              <a:buChar char="•"/>
            </a:pPr>
            <a:r>
              <a:rPr lang="en-GB" sz="3200" b="0" i="0">
                <a:effectLst/>
                <a:latin typeface="+mn-lt"/>
                <a:ea typeface="MS PGothic"/>
              </a:rPr>
              <a:t>Status (MC vs uncircumcised)</a:t>
            </a:r>
            <a:endParaRPr lang="en-GB" sz="3200" b="0" i="0">
              <a:effectLst/>
              <a:latin typeface="+mn-lt"/>
              <a:ea typeface="MS PGothic"/>
              <a:cs typeface="Arial"/>
            </a:endParaRPr>
          </a:p>
          <a:p>
            <a:pPr marL="1200150" lvl="1" indent="-457200">
              <a:buFont typeface="Arial" panose="020B0604020202020204" pitchFamily="34" charset="0"/>
              <a:buChar char="•"/>
            </a:pPr>
            <a:r>
              <a:rPr lang="en-GB" sz="3200" b="0" i="0">
                <a:effectLst/>
                <a:latin typeface="+mn-lt"/>
                <a:ea typeface="MS PGothic"/>
              </a:rPr>
              <a:t>Type (MMC vs TMC)  </a:t>
            </a:r>
            <a:endParaRPr lang="en-GB" sz="3200" b="0" i="0">
              <a:effectLst/>
              <a:latin typeface="+mn-lt"/>
              <a:ea typeface="MS PGothic"/>
              <a:cs typeface="Arial"/>
            </a:endParaRPr>
          </a:p>
          <a:p>
            <a:pPr marL="1200150" lvl="1" indent="-457200">
              <a:buFont typeface="Arial" panose="020B0604020202020204" pitchFamily="34" charset="0"/>
              <a:buChar char="•"/>
            </a:pPr>
            <a:r>
              <a:rPr lang="en-GB" sz="3200" b="0" i="0">
                <a:effectLst/>
                <a:latin typeface="+mn-lt"/>
                <a:ea typeface="MS PGothic"/>
              </a:rPr>
              <a:t>Age at circumcision   </a:t>
            </a:r>
            <a:endParaRPr lang="en-GB" sz="3200" b="0" i="0">
              <a:effectLst/>
              <a:latin typeface="+mn-lt"/>
              <a:ea typeface="MS PGothic"/>
              <a:cs typeface="Arial"/>
            </a:endParaRPr>
          </a:p>
          <a:p>
            <a:pPr marL="457200" indent="-457200">
              <a:buFont typeface="Arial" panose="020B0604020202020204" pitchFamily="34" charset="0"/>
              <a:buChar char="•"/>
            </a:pPr>
            <a:r>
              <a:rPr lang="en-GB" sz="3200" b="0" i="0">
                <a:effectLst/>
                <a:latin typeface="+mn-lt"/>
                <a:ea typeface="MS PGothic"/>
              </a:rPr>
              <a:t>District-level populations from </a:t>
            </a:r>
            <a:r>
              <a:rPr lang="en-GB" sz="3200" b="0" i="0" err="1">
                <a:effectLst/>
                <a:latin typeface="+mn-lt"/>
                <a:ea typeface="MS PGothic"/>
              </a:rPr>
              <a:t>WorldPop</a:t>
            </a:r>
            <a:r>
              <a:rPr lang="en-GB" sz="3200">
                <a:latin typeface="+mn-lt"/>
                <a:ea typeface="MS PGothic"/>
              </a:rPr>
              <a:t> </a:t>
            </a:r>
            <a:r>
              <a:rPr lang="en-GB" sz="3200" b="0" i="0">
                <a:effectLst/>
                <a:latin typeface="+mn-lt"/>
                <a:ea typeface="MS PGothic"/>
              </a:rPr>
              <a:t>[2]</a:t>
            </a:r>
            <a:r>
              <a:rPr lang="en-GB" sz="3200">
                <a:latin typeface="+mn-lt"/>
                <a:ea typeface="MS PGothic"/>
              </a:rPr>
              <a:t> </a:t>
            </a:r>
            <a:endParaRPr lang="en-GB" sz="3200" b="0" i="0">
              <a:effectLst/>
              <a:latin typeface="+mn-lt"/>
              <a:cs typeface="Arial"/>
            </a:endParaRPr>
          </a:p>
          <a:p>
            <a:pPr algn="l" rtl="0" fontAlgn="base"/>
            <a:endParaRPr lang="en-GB" sz="3200" i="1">
              <a:latin typeface="+mn-lt"/>
            </a:endParaRPr>
          </a:p>
          <a:p>
            <a:pPr algn="l" rtl="0" fontAlgn="base"/>
            <a:endParaRPr lang="en-GB" sz="3200">
              <a:latin typeface="+mn-lt"/>
            </a:endParaRPr>
          </a:p>
          <a:p>
            <a:pPr algn="l" rtl="0" fontAlgn="base">
              <a:buFont typeface="Arial" panose="020B0604020202020204" pitchFamily="34" charset="0"/>
              <a:buChar char="•"/>
            </a:pPr>
            <a:endParaRPr lang="en-GB" sz="3200" b="0" i="0">
              <a:effectLst/>
              <a:latin typeface="+mn-lt"/>
            </a:endParaRPr>
          </a:p>
          <a:p>
            <a:pPr algn="l" rtl="0" fontAlgn="base">
              <a:buFont typeface="Arial" panose="020B0604020202020204" pitchFamily="34" charset="0"/>
              <a:buChar char="•"/>
            </a:pPr>
            <a:endParaRPr lang="en-GB" sz="3200">
              <a:latin typeface="+mn-lt"/>
            </a:endParaRPr>
          </a:p>
          <a:p>
            <a:pPr algn="l" rtl="0" fontAlgn="base">
              <a:buFont typeface="Arial" panose="020B0604020202020204" pitchFamily="34" charset="0"/>
              <a:buChar char="•"/>
            </a:pPr>
            <a:endParaRPr lang="en-GB" sz="3200" b="0" i="0">
              <a:effectLst/>
              <a:latin typeface="+mn-lt"/>
            </a:endParaRPr>
          </a:p>
          <a:p>
            <a:pPr algn="l" rtl="0" fontAlgn="base">
              <a:buFont typeface="Arial" panose="020B0604020202020204" pitchFamily="34" charset="0"/>
              <a:buChar char="•"/>
            </a:pPr>
            <a:endParaRPr lang="en-GB" sz="3200" b="0" i="0">
              <a:effectLst/>
              <a:latin typeface="+mn-lt"/>
            </a:endParaRPr>
          </a:p>
          <a:p>
            <a:pPr algn="l" rtl="0" fontAlgn="base"/>
            <a:endParaRPr lang="en-GB" sz="3200" b="1" i="0">
              <a:effectLst/>
              <a:latin typeface="+mn-lt"/>
            </a:endParaRPr>
          </a:p>
          <a:p>
            <a:pPr algn="l" rtl="0" fontAlgn="base"/>
            <a:endParaRPr lang="en-GB" sz="3200" b="1">
              <a:latin typeface="+mn-lt"/>
            </a:endParaRPr>
          </a:p>
          <a:p>
            <a:pPr algn="l" rtl="0" fontAlgn="base"/>
            <a:endParaRPr lang="en-GB" sz="3200" b="1" i="0">
              <a:effectLst/>
              <a:latin typeface="+mn-lt"/>
            </a:endParaRPr>
          </a:p>
          <a:p>
            <a:pPr algn="l" rtl="0" fontAlgn="base"/>
            <a:endParaRPr lang="en-GB" sz="3200" b="1">
              <a:latin typeface="+mn-lt"/>
            </a:endParaRPr>
          </a:p>
          <a:p>
            <a:pPr algn="l" rtl="0" fontAlgn="base"/>
            <a:endParaRPr lang="en-GB" sz="3200" b="1" i="0">
              <a:effectLst/>
              <a:latin typeface="+mn-lt"/>
            </a:endParaRPr>
          </a:p>
          <a:p>
            <a:pPr algn="l" rtl="0" fontAlgn="base"/>
            <a:endParaRPr lang="en-GB" sz="3200" b="1">
              <a:latin typeface="+mn-lt"/>
            </a:endParaRPr>
          </a:p>
          <a:p>
            <a:pPr algn="l" rtl="0" fontAlgn="base"/>
            <a:endParaRPr lang="en-GB" sz="3200" b="1" i="0">
              <a:effectLst/>
              <a:latin typeface="+mn-lt"/>
            </a:endParaRPr>
          </a:p>
          <a:p>
            <a:pPr algn="l" rtl="0" fontAlgn="base"/>
            <a:endParaRPr lang="en-GB" sz="3200" b="1" i="0">
              <a:effectLst/>
              <a:latin typeface="+mn-lt"/>
            </a:endParaRPr>
          </a:p>
          <a:p>
            <a:pPr algn="l" rtl="0" fontAlgn="base"/>
            <a:endParaRPr lang="en-GB" sz="3200" b="1">
              <a:latin typeface="+mn-lt"/>
            </a:endParaRPr>
          </a:p>
          <a:p>
            <a:pPr algn="l" rtl="0" fontAlgn="base"/>
            <a:endParaRPr lang="en-GB" sz="3200" b="1" i="0">
              <a:effectLst/>
              <a:latin typeface="+mn-lt"/>
            </a:endParaRPr>
          </a:p>
          <a:p>
            <a:pPr algn="l" rtl="0" fontAlgn="base"/>
            <a:endParaRPr lang="en-GB" sz="3200" b="1" i="0">
              <a:effectLst/>
              <a:latin typeface="+mn-lt"/>
            </a:endParaRPr>
          </a:p>
          <a:p>
            <a:pPr algn="l" rtl="0" fontAlgn="base"/>
            <a:r>
              <a:rPr lang="en-GB" sz="3200" b="1" i="0">
                <a:effectLst/>
                <a:latin typeface="+mn-lt"/>
                <a:ea typeface="MS PGothic"/>
              </a:rPr>
              <a:t>Model</a:t>
            </a:r>
            <a:r>
              <a:rPr lang="en-GB" sz="3200" b="0" i="0">
                <a:effectLst/>
                <a:latin typeface="+mn-lt"/>
                <a:ea typeface="MS PGothic"/>
              </a:rPr>
              <a:t> </a:t>
            </a:r>
            <a:endParaRPr lang="en-GB" sz="3200" b="0" i="0">
              <a:effectLst/>
              <a:latin typeface="+mn-lt"/>
              <a:ea typeface="MS PGothic"/>
              <a:cs typeface="Arial"/>
            </a:endParaRPr>
          </a:p>
          <a:p>
            <a:pPr marL="457200" indent="-457200" algn="l" rtl="0" fontAlgn="base">
              <a:buFont typeface="Arial" panose="020B0604020202020204" pitchFamily="34" charset="0"/>
              <a:buChar char="•"/>
            </a:pPr>
            <a:r>
              <a:rPr lang="en-GB" sz="3200" b="0" i="0">
                <a:effectLst/>
                <a:latin typeface="+mn-lt"/>
                <a:ea typeface="MS PGothic"/>
              </a:rPr>
              <a:t>Bayesian </a:t>
            </a:r>
            <a:r>
              <a:rPr lang="en-GB" sz="3200" b="0" i="0" err="1">
                <a:effectLst/>
                <a:latin typeface="+mn-lt"/>
                <a:ea typeface="MS PGothic"/>
              </a:rPr>
              <a:t>spatio</a:t>
            </a:r>
            <a:r>
              <a:rPr lang="en-GB" sz="3200" b="0" i="0">
                <a:effectLst/>
                <a:latin typeface="+mn-lt"/>
                <a:ea typeface="MS PGothic"/>
              </a:rPr>
              <a:t>-temporal, competing-risks, time-to-event model [3]</a:t>
            </a:r>
            <a:endParaRPr lang="en-GB" sz="3200" b="0" i="0">
              <a:effectLst/>
              <a:latin typeface="+mn-lt"/>
              <a:ea typeface="MS PGothic"/>
              <a:cs typeface="Arial"/>
            </a:endParaRPr>
          </a:p>
          <a:p>
            <a:pPr marL="457200" indent="-457200" algn="l" rtl="0" fontAlgn="base">
              <a:buFont typeface="Arial" panose="020B0604020202020204" pitchFamily="34" charset="0"/>
              <a:buChar char="•"/>
            </a:pPr>
            <a:r>
              <a:rPr lang="en-GB" sz="3200" b="0" i="0">
                <a:effectLst/>
                <a:latin typeface="+mn-lt"/>
                <a:ea typeface="MS PGothic"/>
              </a:rPr>
              <a:t>Stratified by age, location &amp; time </a:t>
            </a:r>
            <a:endParaRPr lang="en-GB" sz="3200" b="0" i="0">
              <a:effectLst/>
              <a:latin typeface="+mn-lt"/>
              <a:ea typeface="MS PGothic"/>
              <a:cs typeface="Arial"/>
            </a:endParaRPr>
          </a:p>
          <a:p>
            <a:pPr marL="457200" indent="-457200" algn="l" rtl="0" fontAlgn="base">
              <a:buFont typeface="Arial" panose="020B0604020202020204" pitchFamily="34" charset="0"/>
              <a:buChar char="•"/>
            </a:pPr>
            <a:r>
              <a:rPr lang="en-GB" sz="3200" b="0" i="0">
                <a:effectLst/>
                <a:latin typeface="+mn-lt"/>
                <a:ea typeface="MS PGothic"/>
              </a:rPr>
              <a:t>Estimates MC, TMC </a:t>
            </a:r>
            <a:r>
              <a:rPr lang="en-GB" sz="3200">
                <a:latin typeface="+mn-lt"/>
                <a:ea typeface="MS PGothic"/>
              </a:rPr>
              <a:t>and</a:t>
            </a:r>
            <a:r>
              <a:rPr lang="en-GB" sz="3200" b="0" i="0">
                <a:effectLst/>
                <a:latin typeface="+mn-lt"/>
                <a:ea typeface="MS PGothic"/>
              </a:rPr>
              <a:t> MMC Rates</a:t>
            </a:r>
            <a:endParaRPr lang="en-GB" sz="3200" b="0" i="0">
              <a:effectLst/>
              <a:latin typeface="+mn-lt"/>
              <a:ea typeface="MS PGothic"/>
              <a:cs typeface="Arial"/>
            </a:endParaRPr>
          </a:p>
          <a:p>
            <a:pPr marL="457200" indent="-457200" algn="l" rtl="0" fontAlgn="base">
              <a:buFont typeface="Arial" panose="020B0604020202020204" pitchFamily="34" charset="0"/>
              <a:buChar char="•"/>
            </a:pPr>
            <a:r>
              <a:rPr lang="en-GB" sz="3200">
                <a:latin typeface="+mn-lt"/>
                <a:ea typeface="MS PGothic"/>
              </a:rPr>
              <a:t>P</a:t>
            </a:r>
            <a:r>
              <a:rPr lang="en-GB" sz="3200" b="0" i="0">
                <a:effectLst/>
                <a:latin typeface="+mn-lt"/>
                <a:ea typeface="MS PGothic"/>
              </a:rPr>
              <a:t>rojected assuming continuation of age-specific rates with probabilistic uncertainty</a:t>
            </a:r>
            <a:endParaRPr lang="en-GB" sz="3200" b="0" i="0">
              <a:effectLst/>
              <a:latin typeface="+mn-lt"/>
              <a:ea typeface="MS PGothic"/>
              <a:cs typeface="Arial"/>
            </a:endParaRPr>
          </a:p>
          <a:p>
            <a:pPr marL="457200" indent="-457200">
              <a:buFont typeface="Arial" panose="020B0604020202020204" pitchFamily="34" charset="0"/>
              <a:buChar char="•"/>
            </a:pPr>
            <a:r>
              <a:rPr lang="en-GB" sz="3200">
                <a:latin typeface="+mn-lt"/>
                <a:ea typeface="MS PGothic"/>
              </a:rPr>
              <a:t>Assume rate of</a:t>
            </a:r>
            <a:r>
              <a:rPr lang="en-GB" sz="3200" b="0" i="0">
                <a:effectLst/>
                <a:latin typeface="+mn-lt"/>
                <a:ea typeface="MS PGothic"/>
              </a:rPr>
              <a:t> </a:t>
            </a:r>
            <a:r>
              <a:rPr lang="en-GB" sz="3200">
                <a:latin typeface="+mn-lt"/>
                <a:ea typeface="MS PGothic"/>
              </a:rPr>
              <a:t>TMC </a:t>
            </a:r>
            <a:r>
              <a:rPr lang="en-GB" sz="3200" b="0" i="0">
                <a:effectLst/>
                <a:latin typeface="+mn-lt"/>
                <a:ea typeface="MS PGothic"/>
              </a:rPr>
              <a:t>constant over time</a:t>
            </a:r>
            <a:r>
              <a:rPr lang="en-GB" sz="3200">
                <a:latin typeface="+mn-lt"/>
                <a:ea typeface="MS PGothic"/>
              </a:rPr>
              <a:t>;</a:t>
            </a:r>
            <a:r>
              <a:rPr lang="en-GB" sz="3200" b="0" i="0">
                <a:effectLst/>
                <a:latin typeface="+mn-lt"/>
                <a:ea typeface="MS PGothic"/>
              </a:rPr>
              <a:t> </a:t>
            </a:r>
            <a:r>
              <a:rPr lang="en-GB" sz="3200">
                <a:latin typeface="+mn-lt"/>
                <a:ea typeface="MS PGothic"/>
              </a:rPr>
              <a:t>time-varying rate of MMC estimated from survey data  </a:t>
            </a:r>
            <a:r>
              <a:rPr lang="en-GB" sz="3200" b="0" i="0">
                <a:effectLst/>
                <a:latin typeface="+mn-lt"/>
                <a:ea typeface="MS PGothic"/>
              </a:rPr>
              <a:t>[3]</a:t>
            </a:r>
            <a:endParaRPr lang="en-GB" altLang="en-US" sz="3200">
              <a:latin typeface="+mn-lt"/>
              <a:ea typeface="MS PGothic"/>
              <a:cs typeface="Arial"/>
            </a:endParaRPr>
          </a:p>
          <a:p>
            <a:pPr>
              <a:spcBef>
                <a:spcPct val="40000"/>
              </a:spcBef>
            </a:pPr>
            <a:endParaRPr lang="en-AU" altLang="en-US" sz="3199">
              <a:latin typeface="Arial"/>
              <a:cs typeface="Arial"/>
            </a:endParaRPr>
          </a:p>
        </p:txBody>
      </p:sp>
      <p:sp>
        <p:nvSpPr>
          <p:cNvPr id="73" name="TextBox 72">
            <a:extLst>
              <a:ext uri="{FF2B5EF4-FFF2-40B4-BE49-F238E27FC236}">
                <a16:creationId xmlns:a16="http://schemas.microsoft.com/office/drawing/2014/main" id="{962E4598-9749-478E-B953-9C1DBBFDE26F}"/>
              </a:ext>
            </a:extLst>
          </p:cNvPr>
          <p:cNvSpPr txBox="1"/>
          <p:nvPr/>
        </p:nvSpPr>
        <p:spPr>
          <a:xfrm>
            <a:off x="452949" y="3991855"/>
            <a:ext cx="29303302" cy="2659382"/>
          </a:xfrm>
          <a:prstGeom prst="rect">
            <a:avLst/>
          </a:prstGeom>
          <a:noFill/>
        </p:spPr>
        <p:txBody>
          <a:bodyPr wrap="square" lIns="0" tIns="0" rIns="0" bIns="0" rtlCol="0">
            <a:spAutoFit/>
          </a:bodyPr>
          <a:lstStyle/>
          <a:p>
            <a:pPr>
              <a:lnSpc>
                <a:spcPts val="5200"/>
              </a:lnSpc>
              <a:spcBef>
                <a:spcPts val="300"/>
              </a:spcBef>
            </a:pPr>
            <a:r>
              <a:rPr lang="en-GB" sz="4000">
                <a:solidFill>
                  <a:srgbClr val="003E74"/>
                </a:solidFill>
                <a:latin typeface="Arial"/>
                <a:ea typeface="Verdana" panose="020B0604030504040204" pitchFamily="34" charset="0"/>
                <a:cs typeface="Arial"/>
              </a:rPr>
              <a:t>Patrick O’Toole</a:t>
            </a:r>
            <a:r>
              <a:rPr lang="en-GB" sz="4000" baseline="30000">
                <a:solidFill>
                  <a:srgbClr val="003E74"/>
                </a:solidFill>
                <a:latin typeface="Arial"/>
                <a:ea typeface="Verdana" panose="020B0604030504040204" pitchFamily="34" charset="0"/>
                <a:cs typeface="Arial"/>
              </a:rPr>
              <a:t>1</a:t>
            </a:r>
            <a:r>
              <a:rPr lang="en-GB" sz="4000">
                <a:solidFill>
                  <a:srgbClr val="003E74"/>
                </a:solidFill>
                <a:latin typeface="Arial"/>
                <a:ea typeface="Verdana" panose="020B0604030504040204" pitchFamily="34" charset="0"/>
                <a:cs typeface="Arial"/>
              </a:rPr>
              <a:t>, Matthew L Thomas</a:t>
            </a:r>
            <a:r>
              <a:rPr lang="en-GB" sz="4000" baseline="30000">
                <a:solidFill>
                  <a:srgbClr val="003E74"/>
                </a:solidFill>
                <a:latin typeface="Arial"/>
                <a:ea typeface="Verdana" panose="020B0604030504040204" pitchFamily="34" charset="0"/>
                <a:cs typeface="Arial"/>
              </a:rPr>
              <a:t>1,2</a:t>
            </a:r>
            <a:r>
              <a:rPr lang="en-GB" sz="4000">
                <a:solidFill>
                  <a:srgbClr val="003E74"/>
                </a:solidFill>
                <a:latin typeface="Arial"/>
                <a:ea typeface="Verdana" panose="020B0604030504040204" pitchFamily="34" charset="0"/>
                <a:cs typeface="Arial"/>
              </a:rPr>
              <a:t>, Oliver Stevens</a:t>
            </a:r>
            <a:r>
              <a:rPr lang="en-GB" sz="4000" baseline="30000">
                <a:solidFill>
                  <a:srgbClr val="003E74"/>
                </a:solidFill>
                <a:latin typeface="Arial"/>
                <a:ea typeface="Verdana" panose="020B0604030504040204" pitchFamily="34" charset="0"/>
                <a:cs typeface="Arial"/>
              </a:rPr>
              <a:t>1</a:t>
            </a:r>
            <a:r>
              <a:rPr lang="en-GB" sz="4000">
                <a:solidFill>
                  <a:srgbClr val="003E74"/>
                </a:solidFill>
                <a:latin typeface="Arial"/>
                <a:ea typeface="Verdana" panose="020B0604030504040204" pitchFamily="34" charset="0"/>
                <a:cs typeface="Arial"/>
              </a:rPr>
              <a:t>, Kevin Lam</a:t>
            </a:r>
            <a:r>
              <a:rPr lang="en-GB" sz="4000" baseline="30000">
                <a:solidFill>
                  <a:srgbClr val="003E74"/>
                </a:solidFill>
                <a:latin typeface="Arial"/>
                <a:ea typeface="Verdana" panose="020B0604030504040204" pitchFamily="34" charset="0"/>
                <a:cs typeface="Arial"/>
              </a:rPr>
              <a:t>1,3</a:t>
            </a:r>
            <a:r>
              <a:rPr lang="en-GB" sz="4000">
                <a:solidFill>
                  <a:srgbClr val="003E74"/>
                </a:solidFill>
                <a:latin typeface="Arial"/>
                <a:ea typeface="Verdana" panose="020B0604030504040204" pitchFamily="34" charset="0"/>
                <a:cs typeface="Arial"/>
              </a:rPr>
              <a:t>, Katharine Kripke</a:t>
            </a:r>
            <a:r>
              <a:rPr lang="en-GB" sz="4000" baseline="30000">
                <a:solidFill>
                  <a:srgbClr val="003E74"/>
                </a:solidFill>
                <a:latin typeface="Arial"/>
                <a:ea typeface="Verdana" panose="020B0604030504040204" pitchFamily="34" charset="0"/>
                <a:cs typeface="Arial"/>
              </a:rPr>
              <a:t>4</a:t>
            </a:r>
            <a:r>
              <a:rPr lang="en-GB" sz="4000">
                <a:solidFill>
                  <a:srgbClr val="003E74"/>
                </a:solidFill>
                <a:latin typeface="Arial"/>
                <a:ea typeface="Verdana" panose="020B0604030504040204" pitchFamily="34" charset="0"/>
                <a:cs typeface="Arial"/>
              </a:rPr>
              <a:t>, Rachel Esra</a:t>
            </a:r>
            <a:r>
              <a:rPr lang="en-GB" sz="4000" baseline="30000">
                <a:solidFill>
                  <a:srgbClr val="003E74"/>
                </a:solidFill>
                <a:latin typeface="Arial"/>
                <a:ea typeface="Verdana" panose="020B0604030504040204" pitchFamily="34" charset="0"/>
                <a:cs typeface="Arial"/>
              </a:rPr>
              <a:t>1</a:t>
            </a:r>
            <a:r>
              <a:rPr lang="en-GB" sz="4000">
                <a:solidFill>
                  <a:srgbClr val="003E74"/>
                </a:solidFill>
                <a:latin typeface="Arial"/>
                <a:ea typeface="Verdana" panose="020B0604030504040204" pitchFamily="34" charset="0"/>
                <a:cs typeface="Arial"/>
              </a:rPr>
              <a:t>, Ian Wanyeki</a:t>
            </a:r>
            <a:r>
              <a:rPr lang="en-GB" sz="4000" baseline="30000">
                <a:solidFill>
                  <a:srgbClr val="003E74"/>
                </a:solidFill>
                <a:latin typeface="Arial"/>
                <a:ea typeface="Verdana" panose="020B0604030504040204" pitchFamily="34" charset="0"/>
                <a:cs typeface="Arial"/>
              </a:rPr>
              <a:t>5</a:t>
            </a:r>
            <a:r>
              <a:rPr lang="en-GB" sz="4000">
                <a:solidFill>
                  <a:srgbClr val="003E74"/>
                </a:solidFill>
                <a:latin typeface="Arial"/>
                <a:ea typeface="Verdana" panose="020B0604030504040204" pitchFamily="34" charset="0"/>
                <a:cs typeface="Arial"/>
              </a:rPr>
              <a:t>, </a:t>
            </a:r>
            <a:r>
              <a:rPr lang="en-GB" sz="4000" err="1">
                <a:solidFill>
                  <a:srgbClr val="003E74"/>
                </a:solidFill>
                <a:latin typeface="Arial"/>
                <a:ea typeface="Verdana" panose="020B0604030504040204" pitchFamily="34" charset="0"/>
                <a:cs typeface="Arial"/>
              </a:rPr>
              <a:t>Lycias</a:t>
            </a:r>
            <a:r>
              <a:rPr lang="en-GB" sz="4000">
                <a:solidFill>
                  <a:srgbClr val="003E74"/>
                </a:solidFill>
                <a:latin typeface="Arial"/>
                <a:ea typeface="Verdana" panose="020B0604030504040204" pitchFamily="34" charset="0"/>
                <a:cs typeface="Arial"/>
              </a:rPr>
              <a:t> Zembe</a:t>
            </a:r>
            <a:r>
              <a:rPr lang="en-GB" sz="4000" baseline="30000">
                <a:solidFill>
                  <a:srgbClr val="003E74"/>
                </a:solidFill>
                <a:latin typeface="Arial"/>
                <a:ea typeface="Verdana" panose="020B0604030504040204" pitchFamily="34" charset="0"/>
                <a:cs typeface="Arial"/>
              </a:rPr>
              <a:t>5</a:t>
            </a:r>
            <a:r>
              <a:rPr lang="en-GB" sz="4000">
                <a:solidFill>
                  <a:srgbClr val="003E74"/>
                </a:solidFill>
                <a:latin typeface="Arial"/>
                <a:ea typeface="Verdana" panose="020B0604030504040204" pitchFamily="34" charset="0"/>
                <a:cs typeface="Arial"/>
              </a:rPr>
              <a:t>, Jeffrey W Eaton</a:t>
            </a:r>
            <a:r>
              <a:rPr lang="en-GB" sz="4000" baseline="30000">
                <a:solidFill>
                  <a:srgbClr val="003E74"/>
                </a:solidFill>
                <a:latin typeface="Arial"/>
                <a:ea typeface="Verdana" panose="020B0604030504040204" pitchFamily="34" charset="0"/>
                <a:cs typeface="Arial"/>
              </a:rPr>
              <a:t>1</a:t>
            </a:r>
          </a:p>
          <a:p>
            <a:pPr>
              <a:lnSpc>
                <a:spcPct val="150000"/>
              </a:lnSpc>
              <a:spcBef>
                <a:spcPts val="300"/>
              </a:spcBef>
            </a:pPr>
            <a:r>
              <a:rPr lang="en-GB" sz="2800">
                <a:solidFill>
                  <a:srgbClr val="003E74"/>
                </a:solidFill>
                <a:latin typeface="Arial"/>
                <a:ea typeface="Verdana" panose="020B0604030504040204" pitchFamily="34" charset="0"/>
                <a:cs typeface="Arial"/>
              </a:rPr>
              <a:t>(1) MRC Centre for Global Infectious Disease Analysis, School of Public Health, Imperial College London, (2) Joint Centre for Excellence in Environmental Intelligence, University of Exeter &amp; Met Office, (3) Department of Statistics, University of British Columbia, (4) Avenir Health, Takoma Park, MD, USA, (5) Joint United Nations Programme on HIV/AIDS (UNAIDS) </a:t>
            </a:r>
          </a:p>
        </p:txBody>
      </p:sp>
      <p:sp>
        <p:nvSpPr>
          <p:cNvPr id="18" name="TextBox 17">
            <a:extLst>
              <a:ext uri="{FF2B5EF4-FFF2-40B4-BE49-F238E27FC236}">
                <a16:creationId xmlns:a16="http://schemas.microsoft.com/office/drawing/2014/main" id="{5A49DD2F-6378-A419-CFE9-45A6C9E1AEE6}"/>
              </a:ext>
            </a:extLst>
          </p:cNvPr>
          <p:cNvSpPr txBox="1"/>
          <p:nvPr/>
        </p:nvSpPr>
        <p:spPr>
          <a:xfrm>
            <a:off x="19373449" y="21877824"/>
            <a:ext cx="10382802" cy="9302547"/>
          </a:xfrm>
          <a:prstGeom prst="rect">
            <a:avLst/>
          </a:prstGeom>
          <a:noFill/>
        </p:spPr>
        <p:txBody>
          <a:bodyPr wrap="square" lIns="91440" tIns="45720" rIns="91440" bIns="45720" rtlCol="0" anchor="t">
            <a:spAutoFit/>
          </a:bodyPr>
          <a:lstStyle/>
          <a:p>
            <a:pPr marL="457200" indent="-457200">
              <a:buFont typeface="Arial" panose="020B0604020202020204" pitchFamily="34" charset="0"/>
              <a:buChar char="•"/>
            </a:pPr>
            <a:r>
              <a:rPr lang="en-GB" sz="3150" b="1">
                <a:latin typeface="Arial" panose="020B0604020202020204" pitchFamily="34" charset="0"/>
                <a:cs typeface="Arial" panose="020B0604020202020204" pitchFamily="34" charset="0"/>
              </a:rPr>
              <a:t>Progress, 2010-2020</a:t>
            </a:r>
            <a:r>
              <a:rPr lang="en-GB" sz="3150">
                <a:latin typeface="Arial" panose="020B0604020202020204" pitchFamily="34" charset="0"/>
                <a:cs typeface="Arial" panose="020B0604020202020204" pitchFamily="34" charset="0"/>
              </a:rPr>
              <a:t>:</a:t>
            </a:r>
          </a:p>
          <a:p>
            <a:pPr marL="914400" lvl="1" indent="-457200">
              <a:buFont typeface="Arial" panose="020B0604020202020204" pitchFamily="34" charset="0"/>
              <a:buChar char="•"/>
            </a:pPr>
            <a:r>
              <a:rPr lang="en-GB" altLang="en-US" sz="3150">
                <a:latin typeface="Arial" panose="020B0604020202020204" pitchFamily="34" charset="0"/>
                <a:ea typeface="MS PGothic"/>
                <a:cs typeface="Arial" panose="020B0604020202020204" pitchFamily="34" charset="0"/>
              </a:rPr>
              <a:t>53.0 million (95% CI 49.5-58.6m) men circumcised</a:t>
            </a:r>
          </a:p>
          <a:p>
            <a:pPr marL="1371600" lvl="2" indent="-457200">
              <a:buFont typeface="Arial" panose="020B0604020202020204" pitchFamily="34" charset="0"/>
              <a:buChar char="•"/>
            </a:pPr>
            <a:r>
              <a:rPr lang="en-GB" sz="3150">
                <a:latin typeface="Arial" panose="020B0604020202020204" pitchFamily="34" charset="0"/>
                <a:cs typeface="Arial" panose="020B0604020202020204" pitchFamily="34" charset="0"/>
              </a:rPr>
              <a:t>31.7m (25.2-43.5m) MMCs </a:t>
            </a:r>
          </a:p>
          <a:p>
            <a:pPr marL="1371600" lvl="2" indent="-457200">
              <a:buFont typeface="Arial" panose="020B0604020202020204" pitchFamily="34" charset="0"/>
              <a:buChar char="•"/>
            </a:pPr>
            <a:r>
              <a:rPr lang="en-GB" sz="3150">
                <a:latin typeface="Arial" panose="020B0604020202020204" pitchFamily="34" charset="0"/>
                <a:cs typeface="Arial" panose="020B0604020202020204" pitchFamily="34" charset="0"/>
              </a:rPr>
              <a:t>11.3m (5.0-13.4m) TMCs </a:t>
            </a:r>
          </a:p>
          <a:p>
            <a:pPr marL="914400" lvl="1" indent="-457200">
              <a:buFont typeface="Arial" panose="020B0604020202020204" pitchFamily="34" charset="0"/>
              <a:buChar char="•"/>
            </a:pPr>
            <a:r>
              <a:rPr lang="en-GB" sz="3150">
                <a:latin typeface="Arial" panose="020B0604020202020204" pitchFamily="34" charset="0"/>
                <a:ea typeface="MS PGothic"/>
                <a:cs typeface="Arial" panose="020B0604020202020204" pitchFamily="34" charset="0"/>
              </a:rPr>
              <a:t>Rwanda had the </a:t>
            </a:r>
            <a:r>
              <a:rPr lang="en-GB" sz="3150" b="1">
                <a:solidFill>
                  <a:srgbClr val="C00000"/>
                </a:solidFill>
                <a:latin typeface="Arial" panose="020B0604020202020204" pitchFamily="34" charset="0"/>
                <a:ea typeface="MS PGothic"/>
                <a:cs typeface="Arial" panose="020B0604020202020204" pitchFamily="34" charset="0"/>
              </a:rPr>
              <a:t>largest total MC increase </a:t>
            </a:r>
            <a:r>
              <a:rPr lang="en-GB" sz="3150">
                <a:latin typeface="Arial" panose="020B0604020202020204" pitchFamily="34" charset="0"/>
                <a:ea typeface="MS PGothic"/>
                <a:cs typeface="Arial" panose="020B0604020202020204" pitchFamily="34" charset="0"/>
              </a:rPr>
              <a:t>of </a:t>
            </a:r>
            <a:r>
              <a:rPr lang="en-GB" altLang="en-US" sz="3150">
                <a:latin typeface="Arial" panose="020B0604020202020204" pitchFamily="34" charset="0"/>
                <a:ea typeface="MS PGothic"/>
                <a:cs typeface="Arial" panose="020B0604020202020204" pitchFamily="34" charset="0"/>
              </a:rPr>
              <a:t>43.3% (37.0-51.2%) from 14.8% to 58.1% (F2)</a:t>
            </a:r>
            <a:endParaRPr lang="en-GB" sz="3150">
              <a:latin typeface="Arial" panose="020B0604020202020204" pitchFamily="34" charset="0"/>
              <a:cs typeface="Arial" panose="020B0604020202020204" pitchFamily="34" charset="0"/>
            </a:endParaRPr>
          </a:p>
          <a:p>
            <a:pPr marL="914400" lvl="1" indent="-457200">
              <a:buFont typeface="Arial" panose="020B0604020202020204" pitchFamily="34" charset="0"/>
              <a:buChar char="•"/>
            </a:pPr>
            <a:r>
              <a:rPr lang="en-GB" sz="3150">
                <a:latin typeface="Arial" panose="020B0604020202020204" pitchFamily="34" charset="0"/>
                <a:cs typeface="Arial" panose="020B0604020202020204" pitchFamily="34" charset="0"/>
              </a:rPr>
              <a:t>Lesotho had the </a:t>
            </a:r>
            <a:r>
              <a:rPr lang="en-GB" sz="3150" b="1">
                <a:solidFill>
                  <a:srgbClr val="C00000"/>
                </a:solidFill>
                <a:latin typeface="Arial" panose="020B0604020202020204" pitchFamily="34" charset="0"/>
                <a:cs typeface="Arial" panose="020B0604020202020204" pitchFamily="34" charset="0"/>
              </a:rPr>
              <a:t>largest MMC increase </a:t>
            </a:r>
            <a:r>
              <a:rPr lang="en-GB" sz="3150">
                <a:latin typeface="Arial" panose="020B0604020202020204" pitchFamily="34" charset="0"/>
                <a:cs typeface="Arial" panose="020B0604020202020204" pitchFamily="34" charset="0"/>
              </a:rPr>
              <a:t>of 47.0% (35.9-57.1%) from 10.5% to 57.5%. (F3)</a:t>
            </a:r>
          </a:p>
          <a:p>
            <a:pPr marL="457200" indent="-457200">
              <a:buFont typeface="Arial" panose="020B0604020202020204" pitchFamily="34" charset="0"/>
              <a:buChar char="•"/>
            </a:pPr>
            <a:endParaRPr lang="en-GB" sz="3150">
              <a:latin typeface="Arial" panose="020B0604020202020204" pitchFamily="34" charset="0"/>
              <a:cs typeface="Arial" panose="020B0604020202020204" pitchFamily="34" charset="0"/>
            </a:endParaRPr>
          </a:p>
          <a:p>
            <a:pPr marL="457200" indent="-457200">
              <a:buFont typeface="Arial" panose="020B0604020202020204" pitchFamily="34" charset="0"/>
              <a:buChar char="•"/>
            </a:pPr>
            <a:r>
              <a:rPr lang="en-GB" sz="3150" b="1">
                <a:latin typeface="Arial" panose="020B0604020202020204" pitchFamily="34" charset="0"/>
                <a:cs typeface="Arial" panose="020B0604020202020204" pitchFamily="34" charset="0"/>
              </a:rPr>
              <a:t>In 2020</a:t>
            </a:r>
            <a:r>
              <a:rPr lang="en-GB" sz="3150">
                <a:latin typeface="Arial" panose="020B0604020202020204" pitchFamily="34" charset="0"/>
                <a:cs typeface="Arial" panose="020B0604020202020204" pitchFamily="34" charset="0"/>
              </a:rPr>
              <a:t>:</a:t>
            </a:r>
          </a:p>
          <a:p>
            <a:pPr marL="914400" lvl="1" indent="-457200">
              <a:buFont typeface="Arial" panose="020B0604020202020204" pitchFamily="34" charset="0"/>
              <a:buChar char="•"/>
            </a:pPr>
            <a:r>
              <a:rPr lang="en-GB" sz="3150">
                <a:latin typeface="Arial" panose="020B0604020202020204" pitchFamily="34" charset="0"/>
                <a:cs typeface="Arial" panose="020B0604020202020204" pitchFamily="34" charset="0"/>
              </a:rPr>
              <a:t>Total MC coverage ranged from 29.8% (Zimbabwe) to 100% (Niger) (F2)</a:t>
            </a:r>
          </a:p>
          <a:p>
            <a:pPr marL="914400" lvl="1" indent="-457200">
              <a:buFont typeface="Arial" panose="020B0604020202020204" pitchFamily="34" charset="0"/>
              <a:buChar char="•"/>
            </a:pPr>
            <a:r>
              <a:rPr lang="en-GB" sz="3150">
                <a:latin typeface="Arial" panose="020B0604020202020204" pitchFamily="34" charset="0"/>
                <a:cs typeface="Arial" panose="020B0604020202020204" pitchFamily="34" charset="0"/>
              </a:rPr>
              <a:t>Within countries, median district MC range was 39.4%, largest variation in Zambia (8.7% to 98.9%) (F4)</a:t>
            </a:r>
          </a:p>
          <a:p>
            <a:pPr marL="914400" lvl="1" indent="-457200">
              <a:buFont typeface="Arial" panose="020B0604020202020204" pitchFamily="34" charset="0"/>
              <a:buChar char="•"/>
            </a:pPr>
            <a:r>
              <a:rPr lang="en-GB" sz="3150">
                <a:latin typeface="Arial" panose="020B0604020202020204" pitchFamily="34" charset="0"/>
                <a:cs typeface="Arial" panose="020B0604020202020204" pitchFamily="34" charset="0"/>
              </a:rPr>
              <a:t>The Congo had </a:t>
            </a:r>
            <a:r>
              <a:rPr lang="en-GB" sz="3150" b="1">
                <a:solidFill>
                  <a:srgbClr val="C00000"/>
                </a:solidFill>
                <a:latin typeface="Arial" panose="020B0604020202020204" pitchFamily="34" charset="0"/>
                <a:cs typeface="Arial" panose="020B0604020202020204" pitchFamily="34" charset="0"/>
              </a:rPr>
              <a:t>highest MMC coverage</a:t>
            </a:r>
            <a:r>
              <a:rPr lang="en-GB" sz="3150">
                <a:latin typeface="Arial" panose="020B0604020202020204" pitchFamily="34" charset="0"/>
                <a:cs typeface="Arial" panose="020B0604020202020204" pitchFamily="34" charset="0"/>
              </a:rPr>
              <a:t>: 76.1%</a:t>
            </a:r>
          </a:p>
          <a:p>
            <a:pPr marL="914400" lvl="1" indent="-457200">
              <a:buFont typeface="Arial" panose="020B0604020202020204" pitchFamily="34" charset="0"/>
              <a:buChar char="•"/>
            </a:pPr>
            <a:r>
              <a:rPr lang="en-GB" sz="3150">
                <a:latin typeface="Arial" panose="020B0604020202020204" pitchFamily="34" charset="0"/>
                <a:cs typeface="Arial" panose="020B0604020202020204" pitchFamily="34" charset="0"/>
              </a:rPr>
              <a:t>Benin had</a:t>
            </a:r>
            <a:r>
              <a:rPr lang="en-GB" sz="3150" b="1">
                <a:solidFill>
                  <a:srgbClr val="C00000"/>
                </a:solidFill>
                <a:latin typeface="Arial" panose="020B0604020202020204" pitchFamily="34" charset="0"/>
                <a:cs typeface="Arial" panose="020B0604020202020204" pitchFamily="34" charset="0"/>
              </a:rPr>
              <a:t> </a:t>
            </a:r>
            <a:r>
              <a:rPr lang="en-GB" sz="3150" b="1">
                <a:solidFill>
                  <a:srgbClr val="0070C0"/>
                </a:solidFill>
                <a:latin typeface="Arial" panose="020B0604020202020204" pitchFamily="34" charset="0"/>
                <a:cs typeface="Arial" panose="020B0604020202020204" pitchFamily="34" charset="0"/>
              </a:rPr>
              <a:t>lowest MMC coverage</a:t>
            </a:r>
            <a:r>
              <a:rPr lang="en-GB" sz="3150">
                <a:latin typeface="Arial" panose="020B0604020202020204" pitchFamily="34" charset="0"/>
                <a:cs typeface="Arial" panose="020B0604020202020204" pitchFamily="34" charset="0"/>
              </a:rPr>
              <a:t>: 22.5% </a:t>
            </a:r>
          </a:p>
          <a:p>
            <a:pPr marL="914400" lvl="1" indent="-457200">
              <a:buFont typeface="Arial" panose="020B0604020202020204" pitchFamily="34" charset="0"/>
              <a:buChar char="•"/>
            </a:pPr>
            <a:r>
              <a:rPr lang="en-GB" sz="3150">
                <a:latin typeface="Arial" panose="020B0604020202020204" pitchFamily="34" charset="0"/>
                <a:cs typeface="Arial" panose="020B0604020202020204" pitchFamily="34" charset="0"/>
              </a:rPr>
              <a:t>Benin </a:t>
            </a:r>
            <a:r>
              <a:rPr lang="en-GB" sz="3150" b="1">
                <a:solidFill>
                  <a:srgbClr val="C00000"/>
                </a:solidFill>
                <a:latin typeface="Arial" panose="020B0604020202020204" pitchFamily="34" charset="0"/>
                <a:cs typeface="Arial" panose="020B0604020202020204" pitchFamily="34" charset="0"/>
              </a:rPr>
              <a:t>highest TMC coverage</a:t>
            </a:r>
            <a:r>
              <a:rPr lang="en-GB" sz="3150">
                <a:latin typeface="Arial" panose="020B0604020202020204" pitchFamily="34" charset="0"/>
                <a:cs typeface="Arial" panose="020B0604020202020204" pitchFamily="34" charset="0"/>
              </a:rPr>
              <a:t>: 71.7% </a:t>
            </a:r>
          </a:p>
          <a:p>
            <a:pPr marL="914400" lvl="1" indent="-457200">
              <a:buFont typeface="Arial" panose="020B0604020202020204" pitchFamily="34" charset="0"/>
              <a:buChar char="•"/>
            </a:pPr>
            <a:r>
              <a:rPr lang="en-GB" sz="3150">
                <a:latin typeface="Arial" panose="020B0604020202020204" pitchFamily="34" charset="0"/>
                <a:cs typeface="Arial" panose="020B0604020202020204" pitchFamily="34" charset="0"/>
              </a:rPr>
              <a:t>Eswatini had the </a:t>
            </a:r>
            <a:r>
              <a:rPr lang="en-GB" sz="3150" b="1">
                <a:solidFill>
                  <a:srgbClr val="0070C0"/>
                </a:solidFill>
                <a:latin typeface="Arial" panose="020B0604020202020204" pitchFamily="34" charset="0"/>
                <a:cs typeface="Arial" panose="020B0604020202020204" pitchFamily="34" charset="0"/>
              </a:rPr>
              <a:t>lowest TMC coverage</a:t>
            </a:r>
            <a:r>
              <a:rPr lang="en-GB" sz="3150">
                <a:latin typeface="Arial" panose="020B0604020202020204" pitchFamily="34" charset="0"/>
                <a:cs typeface="Arial" panose="020B0604020202020204" pitchFamily="34" charset="0"/>
              </a:rPr>
              <a:t>: 0.9% (F3)</a:t>
            </a:r>
          </a:p>
        </p:txBody>
      </p:sp>
      <p:sp>
        <p:nvSpPr>
          <p:cNvPr id="95" name="Rectangle 7">
            <a:extLst>
              <a:ext uri="{FF2B5EF4-FFF2-40B4-BE49-F238E27FC236}">
                <a16:creationId xmlns:a16="http://schemas.microsoft.com/office/drawing/2014/main" id="{F42E7B22-937A-05A6-5C3A-F63E86255E76}"/>
              </a:ext>
            </a:extLst>
          </p:cNvPr>
          <p:cNvSpPr>
            <a:spLocks noChangeArrowheads="1"/>
          </p:cNvSpPr>
          <p:nvPr/>
        </p:nvSpPr>
        <p:spPr bwMode="auto">
          <a:xfrm>
            <a:off x="10189704" y="39499700"/>
            <a:ext cx="19621087" cy="3093642"/>
          </a:xfrm>
          <a:prstGeom prst="rect">
            <a:avLst/>
          </a:prstGeom>
          <a:solidFill>
            <a:schemeClr val="tx2">
              <a:lumMod val="20000"/>
              <a:lumOff val="80000"/>
            </a:schemeClr>
          </a:solidFill>
          <a:ln w="12700">
            <a:noFill/>
            <a:miter lim="800000"/>
            <a:headEnd/>
            <a:tailEnd/>
          </a:ln>
        </p:spPr>
        <p:txBody>
          <a:bodyPr lIns="342504" tIns="342504" rIns="342504" bIns="342504"/>
          <a:lstStyle>
            <a:lvl1pPr defTabSz="869950">
              <a:defRPr sz="2400">
                <a:solidFill>
                  <a:schemeClr val="tx1"/>
                </a:solidFill>
                <a:latin typeface="Times New Roman" pitchFamily="18" charset="0"/>
                <a:ea typeface="MS PGothic" pitchFamily="34" charset="-128"/>
              </a:defRPr>
            </a:lvl1pPr>
            <a:lvl2pPr marL="742950" indent="-285750" defTabSz="869950">
              <a:defRPr sz="2400">
                <a:solidFill>
                  <a:schemeClr val="tx1"/>
                </a:solidFill>
                <a:latin typeface="Times New Roman" pitchFamily="18" charset="0"/>
                <a:ea typeface="MS PGothic" pitchFamily="34" charset="-128"/>
              </a:defRPr>
            </a:lvl2pPr>
            <a:lvl3pPr marL="1143000" indent="-228600" defTabSz="869950">
              <a:defRPr sz="2400">
                <a:solidFill>
                  <a:schemeClr val="tx1"/>
                </a:solidFill>
                <a:latin typeface="Times New Roman" pitchFamily="18" charset="0"/>
                <a:ea typeface="MS PGothic" pitchFamily="34" charset="-128"/>
              </a:defRPr>
            </a:lvl3pPr>
            <a:lvl4pPr marL="1600200" indent="-228600" defTabSz="869950">
              <a:defRPr sz="2400">
                <a:solidFill>
                  <a:schemeClr val="tx1"/>
                </a:solidFill>
                <a:latin typeface="Times New Roman" pitchFamily="18" charset="0"/>
                <a:ea typeface="MS PGothic" pitchFamily="34" charset="-128"/>
              </a:defRPr>
            </a:lvl4pPr>
            <a:lvl5pPr marL="2057400" indent="-228600" defTabSz="869950">
              <a:defRPr sz="2400">
                <a:solidFill>
                  <a:schemeClr val="tx1"/>
                </a:solidFill>
                <a:latin typeface="Times New Roman" pitchFamily="18" charset="0"/>
                <a:ea typeface="MS PGothic" pitchFamily="34" charset="-128"/>
              </a:defRPr>
            </a:lvl5pPr>
            <a:lvl6pPr marL="2514600" indent="-228600" defTabSz="869950" eaLnBrk="0" fontAlgn="base" hangingPunct="0">
              <a:spcBef>
                <a:spcPct val="0"/>
              </a:spcBef>
              <a:spcAft>
                <a:spcPct val="0"/>
              </a:spcAft>
              <a:defRPr sz="2400">
                <a:solidFill>
                  <a:schemeClr val="tx1"/>
                </a:solidFill>
                <a:latin typeface="Times New Roman" pitchFamily="18" charset="0"/>
                <a:ea typeface="MS PGothic" pitchFamily="34" charset="-128"/>
              </a:defRPr>
            </a:lvl6pPr>
            <a:lvl7pPr marL="2971800" indent="-228600" defTabSz="869950" eaLnBrk="0" fontAlgn="base" hangingPunct="0">
              <a:spcBef>
                <a:spcPct val="0"/>
              </a:spcBef>
              <a:spcAft>
                <a:spcPct val="0"/>
              </a:spcAft>
              <a:defRPr sz="2400">
                <a:solidFill>
                  <a:schemeClr val="tx1"/>
                </a:solidFill>
                <a:latin typeface="Times New Roman" pitchFamily="18" charset="0"/>
                <a:ea typeface="MS PGothic" pitchFamily="34" charset="-128"/>
              </a:defRPr>
            </a:lvl7pPr>
            <a:lvl8pPr marL="3429000" indent="-228600" defTabSz="869950" eaLnBrk="0" fontAlgn="base" hangingPunct="0">
              <a:spcBef>
                <a:spcPct val="0"/>
              </a:spcBef>
              <a:spcAft>
                <a:spcPct val="0"/>
              </a:spcAft>
              <a:defRPr sz="2400">
                <a:solidFill>
                  <a:schemeClr val="tx1"/>
                </a:solidFill>
                <a:latin typeface="Times New Roman" pitchFamily="18" charset="0"/>
                <a:ea typeface="MS PGothic" pitchFamily="34" charset="-128"/>
              </a:defRPr>
            </a:lvl8pPr>
            <a:lvl9pPr marL="3886200" indent="-228600" defTabSz="869950" eaLnBrk="0" fontAlgn="base" hangingPunct="0">
              <a:spcBef>
                <a:spcPct val="0"/>
              </a:spcBef>
              <a:spcAft>
                <a:spcPct val="0"/>
              </a:spcAft>
              <a:defRPr sz="2400">
                <a:solidFill>
                  <a:schemeClr val="tx1"/>
                </a:solidFill>
                <a:latin typeface="Times New Roman" pitchFamily="18" charset="0"/>
                <a:ea typeface="MS PGothic" pitchFamily="34" charset="-128"/>
              </a:defRPr>
            </a:lvl9pPr>
          </a:lstStyle>
          <a:p>
            <a:pPr marL="457200" indent="-457200">
              <a:spcBef>
                <a:spcPct val="40000"/>
              </a:spcBef>
              <a:buFont typeface="Arial" panose="020B0604020202020204" pitchFamily="34" charset="0"/>
              <a:buChar char="•"/>
            </a:pPr>
            <a:r>
              <a:rPr lang="en-GB" altLang="en-US" sz="3199" b="1">
                <a:latin typeface="+mn-lt"/>
              </a:rPr>
              <a:t>Traditional and medical circumcision practices vary substantially between and within countries</a:t>
            </a:r>
          </a:p>
          <a:p>
            <a:pPr marL="457200" indent="-457200">
              <a:spcBef>
                <a:spcPct val="40000"/>
              </a:spcBef>
              <a:buFont typeface="Arial" panose="020B0604020202020204" pitchFamily="34" charset="0"/>
              <a:buChar char="•"/>
            </a:pPr>
            <a:r>
              <a:rPr lang="en-GB" altLang="en-US" sz="3199" b="1">
                <a:latin typeface="+mn-lt"/>
              </a:rPr>
              <a:t>VMMC programmes have made substantial, but uneven, progress towards MC targets</a:t>
            </a:r>
          </a:p>
          <a:p>
            <a:pPr marL="457200" indent="-457200">
              <a:spcBef>
                <a:spcPct val="40000"/>
              </a:spcBef>
              <a:buFont typeface="Arial" panose="020B0604020202020204" pitchFamily="34" charset="0"/>
              <a:buChar char="•"/>
            </a:pPr>
            <a:r>
              <a:rPr lang="en-GB" altLang="en-US" sz="3199" b="1">
                <a:latin typeface="+mn-lt"/>
              </a:rPr>
              <a:t>Granular district level data provide information for focusing further VMMC implementation</a:t>
            </a:r>
          </a:p>
          <a:p>
            <a:pPr marL="457200" indent="-457200">
              <a:spcBef>
                <a:spcPct val="40000"/>
              </a:spcBef>
              <a:buFont typeface="Arial" panose="020B0604020202020204" pitchFamily="34" charset="0"/>
              <a:buChar char="•"/>
            </a:pPr>
            <a:endParaRPr lang="en-AU" altLang="en-US" sz="3199" b="1">
              <a:latin typeface="+mn-lt"/>
            </a:endParaRPr>
          </a:p>
        </p:txBody>
      </p:sp>
      <p:sp>
        <p:nvSpPr>
          <p:cNvPr id="96" name="Rectangle 38">
            <a:extLst>
              <a:ext uri="{FF2B5EF4-FFF2-40B4-BE49-F238E27FC236}">
                <a16:creationId xmlns:a16="http://schemas.microsoft.com/office/drawing/2014/main" id="{4BAF4C03-CD96-1A8E-CC0A-5EF802D18A00}"/>
              </a:ext>
            </a:extLst>
          </p:cNvPr>
          <p:cNvSpPr>
            <a:spLocks noChangeArrowheads="1"/>
          </p:cNvSpPr>
          <p:nvPr/>
        </p:nvSpPr>
        <p:spPr bwMode="auto">
          <a:xfrm>
            <a:off x="452949" y="36764105"/>
            <a:ext cx="9455490" cy="1018301"/>
          </a:xfrm>
          <a:prstGeom prst="rect">
            <a:avLst/>
          </a:prstGeom>
          <a:solidFill>
            <a:schemeClr val="bg1"/>
          </a:solidFill>
          <a:ln w="12700">
            <a:noFill/>
            <a:miter lim="800000"/>
            <a:headEnd/>
            <a:tailEnd/>
          </a:ln>
          <a:effectLst>
            <a:outerShdw blurRad="50800" dist="38100" dir="5400000" algn="t" rotWithShape="0">
              <a:srgbClr val="ACC0D0">
                <a:alpha val="40000"/>
              </a:srgbClr>
            </a:outerShdw>
          </a:effectLst>
        </p:spPr>
        <p:txBody>
          <a:bodyPr lIns="342504" tIns="342504" rIns="342504" bIns="342504" anchor="ctr"/>
          <a:lstStyle/>
          <a:p>
            <a:pPr defTabSz="869934">
              <a:spcBef>
                <a:spcPct val="50000"/>
              </a:spcBef>
            </a:pPr>
            <a:r>
              <a:rPr lang="en-GB" altLang="en-US" sz="5399" b="1">
                <a:solidFill>
                  <a:srgbClr val="003E74"/>
                </a:solidFill>
                <a:latin typeface="Arial"/>
                <a:ea typeface="MS PGothic" pitchFamily="34" charset="-128"/>
                <a:cs typeface="Arial"/>
              </a:rPr>
              <a:t>References</a:t>
            </a:r>
          </a:p>
        </p:txBody>
      </p:sp>
      <p:sp>
        <p:nvSpPr>
          <p:cNvPr id="97" name="Rectangle 7">
            <a:extLst>
              <a:ext uri="{FF2B5EF4-FFF2-40B4-BE49-F238E27FC236}">
                <a16:creationId xmlns:a16="http://schemas.microsoft.com/office/drawing/2014/main" id="{3B5900AE-FC53-246F-7D64-EDFC7582D80C}"/>
              </a:ext>
            </a:extLst>
          </p:cNvPr>
          <p:cNvSpPr>
            <a:spLocks noChangeArrowheads="1"/>
          </p:cNvSpPr>
          <p:nvPr/>
        </p:nvSpPr>
        <p:spPr bwMode="auto">
          <a:xfrm>
            <a:off x="462451" y="37962348"/>
            <a:ext cx="9445988" cy="4630994"/>
          </a:xfrm>
          <a:prstGeom prst="rect">
            <a:avLst/>
          </a:prstGeom>
          <a:solidFill>
            <a:schemeClr val="bg1"/>
          </a:solidFill>
          <a:ln w="12700">
            <a:noFill/>
            <a:miter lim="800000"/>
            <a:headEnd/>
            <a:tailEnd/>
          </a:ln>
        </p:spPr>
        <p:txBody>
          <a:bodyPr lIns="342504" tIns="342504" rIns="342504" bIns="342504"/>
          <a:lstStyle>
            <a:lvl1pPr defTabSz="869950">
              <a:defRPr sz="2400">
                <a:solidFill>
                  <a:schemeClr val="tx1"/>
                </a:solidFill>
                <a:latin typeface="Times New Roman" pitchFamily="18" charset="0"/>
                <a:ea typeface="MS PGothic" pitchFamily="34" charset="-128"/>
              </a:defRPr>
            </a:lvl1pPr>
            <a:lvl2pPr marL="742950" indent="-285750" defTabSz="869950">
              <a:defRPr sz="2400">
                <a:solidFill>
                  <a:schemeClr val="tx1"/>
                </a:solidFill>
                <a:latin typeface="Times New Roman" pitchFamily="18" charset="0"/>
                <a:ea typeface="MS PGothic" pitchFamily="34" charset="-128"/>
              </a:defRPr>
            </a:lvl2pPr>
            <a:lvl3pPr marL="1143000" indent="-228600" defTabSz="869950">
              <a:defRPr sz="2400">
                <a:solidFill>
                  <a:schemeClr val="tx1"/>
                </a:solidFill>
                <a:latin typeface="Times New Roman" pitchFamily="18" charset="0"/>
                <a:ea typeface="MS PGothic" pitchFamily="34" charset="-128"/>
              </a:defRPr>
            </a:lvl3pPr>
            <a:lvl4pPr marL="1600200" indent="-228600" defTabSz="869950">
              <a:defRPr sz="2400">
                <a:solidFill>
                  <a:schemeClr val="tx1"/>
                </a:solidFill>
                <a:latin typeface="Times New Roman" pitchFamily="18" charset="0"/>
                <a:ea typeface="MS PGothic" pitchFamily="34" charset="-128"/>
              </a:defRPr>
            </a:lvl4pPr>
            <a:lvl5pPr marL="2057400" indent="-228600" defTabSz="869950">
              <a:defRPr sz="2400">
                <a:solidFill>
                  <a:schemeClr val="tx1"/>
                </a:solidFill>
                <a:latin typeface="Times New Roman" pitchFamily="18" charset="0"/>
                <a:ea typeface="MS PGothic" pitchFamily="34" charset="-128"/>
              </a:defRPr>
            </a:lvl5pPr>
            <a:lvl6pPr marL="2514600" indent="-228600" defTabSz="869950" eaLnBrk="0" fontAlgn="base" hangingPunct="0">
              <a:spcBef>
                <a:spcPct val="0"/>
              </a:spcBef>
              <a:spcAft>
                <a:spcPct val="0"/>
              </a:spcAft>
              <a:defRPr sz="2400">
                <a:solidFill>
                  <a:schemeClr val="tx1"/>
                </a:solidFill>
                <a:latin typeface="Times New Roman" pitchFamily="18" charset="0"/>
                <a:ea typeface="MS PGothic" pitchFamily="34" charset="-128"/>
              </a:defRPr>
            </a:lvl6pPr>
            <a:lvl7pPr marL="2971800" indent="-228600" defTabSz="869950" eaLnBrk="0" fontAlgn="base" hangingPunct="0">
              <a:spcBef>
                <a:spcPct val="0"/>
              </a:spcBef>
              <a:spcAft>
                <a:spcPct val="0"/>
              </a:spcAft>
              <a:defRPr sz="2400">
                <a:solidFill>
                  <a:schemeClr val="tx1"/>
                </a:solidFill>
                <a:latin typeface="Times New Roman" pitchFamily="18" charset="0"/>
                <a:ea typeface="MS PGothic" pitchFamily="34" charset="-128"/>
              </a:defRPr>
            </a:lvl7pPr>
            <a:lvl8pPr marL="3429000" indent="-228600" defTabSz="869950" eaLnBrk="0" fontAlgn="base" hangingPunct="0">
              <a:spcBef>
                <a:spcPct val="0"/>
              </a:spcBef>
              <a:spcAft>
                <a:spcPct val="0"/>
              </a:spcAft>
              <a:defRPr sz="2400">
                <a:solidFill>
                  <a:schemeClr val="tx1"/>
                </a:solidFill>
                <a:latin typeface="Times New Roman" pitchFamily="18" charset="0"/>
                <a:ea typeface="MS PGothic" pitchFamily="34" charset="-128"/>
              </a:defRPr>
            </a:lvl8pPr>
            <a:lvl9pPr marL="3886200" indent="-228600" defTabSz="869950" eaLnBrk="0" fontAlgn="base" hangingPunct="0">
              <a:spcBef>
                <a:spcPct val="0"/>
              </a:spcBef>
              <a:spcAft>
                <a:spcPct val="0"/>
              </a:spcAft>
              <a:defRPr sz="2400">
                <a:solidFill>
                  <a:schemeClr val="tx1"/>
                </a:solidFill>
                <a:latin typeface="Times New Roman" pitchFamily="18" charset="0"/>
                <a:ea typeface="MS PGothic" pitchFamily="34" charset="-128"/>
              </a:defRPr>
            </a:lvl9pPr>
          </a:lstStyle>
          <a:p>
            <a:pPr>
              <a:spcBef>
                <a:spcPct val="40000"/>
              </a:spcBef>
            </a:pPr>
            <a:r>
              <a:rPr lang="en-GB" altLang="en-US" sz="2000">
                <a:latin typeface="+mn-lt"/>
              </a:rPr>
              <a:t>[1] World Health Organization. A framework for voluntary medical male circumcision: Effective HIV prevention and a gateway to improved adolescent boys’ and men’s health in Eastern and Southern Africa by 2021, 2016. URL</a:t>
            </a:r>
          </a:p>
          <a:p>
            <a:pPr>
              <a:spcBef>
                <a:spcPct val="40000"/>
              </a:spcBef>
            </a:pPr>
            <a:r>
              <a:rPr lang="en-GB" altLang="en-US" sz="2000">
                <a:latin typeface="+mn-lt"/>
                <a:hlinkClick r:id="rId4"/>
              </a:rPr>
              <a:t>https://apps.who.int/iris/bitstream/handle/10665/246234/WHO-HIV-2016.17-eng.pdf?sequence=1.</a:t>
            </a:r>
            <a:endParaRPr lang="en-GB" altLang="en-US" sz="2000">
              <a:latin typeface="+mn-lt"/>
            </a:endParaRPr>
          </a:p>
          <a:p>
            <a:pPr>
              <a:spcBef>
                <a:spcPct val="40000"/>
              </a:spcBef>
            </a:pPr>
            <a:r>
              <a:rPr lang="en-GB" altLang="en-US" sz="2000">
                <a:latin typeface="+mn-lt"/>
              </a:rPr>
              <a:t>[2] </a:t>
            </a:r>
            <a:r>
              <a:rPr lang="en-GB" altLang="en-US" sz="2000" err="1">
                <a:latin typeface="+mn-lt"/>
              </a:rPr>
              <a:t>Linard</a:t>
            </a:r>
            <a:r>
              <a:rPr lang="en-GB" altLang="en-US" sz="2000">
                <a:latin typeface="+mn-lt"/>
              </a:rPr>
              <a:t>, C., Gilbert, M., Snow, R.W., Noor, A.M. and </a:t>
            </a:r>
            <a:r>
              <a:rPr lang="en-GB" altLang="en-US" sz="2000" err="1">
                <a:latin typeface="+mn-lt"/>
              </a:rPr>
              <a:t>Tatem</a:t>
            </a:r>
            <a:r>
              <a:rPr lang="en-GB" altLang="en-US" sz="2000">
                <a:latin typeface="+mn-lt"/>
              </a:rPr>
              <a:t>, A.J., 2012, Population distribution, settlement patterns and accessibility across Africa in 2010, </a:t>
            </a:r>
            <a:r>
              <a:rPr lang="en-GB" altLang="en-US" sz="2000" err="1">
                <a:latin typeface="+mn-lt"/>
              </a:rPr>
              <a:t>PLoS</a:t>
            </a:r>
            <a:r>
              <a:rPr lang="en-GB" altLang="en-US" sz="2000">
                <a:latin typeface="+mn-lt"/>
              </a:rPr>
              <a:t> ONE, 7(2): e31743.</a:t>
            </a:r>
          </a:p>
          <a:p>
            <a:pPr>
              <a:spcBef>
                <a:spcPct val="40000"/>
              </a:spcBef>
            </a:pPr>
            <a:r>
              <a:rPr lang="en-GB" altLang="en-US" sz="2000">
                <a:latin typeface="+mn-lt"/>
              </a:rPr>
              <a:t>[3] Thomas, M. L. </a:t>
            </a:r>
            <a:r>
              <a:rPr lang="en-GB" altLang="en-US" sz="2000" err="1">
                <a:latin typeface="+mn-lt"/>
              </a:rPr>
              <a:t>κ.ά</a:t>
            </a:r>
            <a:r>
              <a:rPr lang="en-GB" altLang="en-US" sz="2000">
                <a:latin typeface="+mn-lt"/>
              </a:rPr>
              <a:t>. (2021) ‘A multi-level model </a:t>
            </a:r>
            <a:r>
              <a:rPr lang="en-GB" altLang="en-US"/>
              <a:t>for</a:t>
            </a:r>
            <a:r>
              <a:rPr lang="en-GB" altLang="en-US" sz="2000">
                <a:latin typeface="+mn-lt"/>
              </a:rPr>
              <a:t> estimating region-age-time-type specific male circumcision coverage from household survey and health system data in South Africa’. </a:t>
            </a:r>
            <a:r>
              <a:rPr lang="en-GB" altLang="en-US" sz="2000" err="1">
                <a:latin typeface="+mn-lt"/>
              </a:rPr>
              <a:t>arXiv</a:t>
            </a:r>
            <a:r>
              <a:rPr lang="en-GB" altLang="en-US" sz="2000">
                <a:latin typeface="+mn-lt"/>
              </a:rPr>
              <a:t>. </a:t>
            </a:r>
            <a:r>
              <a:rPr lang="en-GB" altLang="en-US" sz="2000" err="1">
                <a:latin typeface="+mn-lt"/>
              </a:rPr>
              <a:t>doi</a:t>
            </a:r>
            <a:r>
              <a:rPr lang="en-GB" altLang="en-US" sz="2000">
                <a:latin typeface="+mn-lt"/>
              </a:rPr>
              <a:t>: </a:t>
            </a:r>
            <a:r>
              <a:rPr lang="en-GB" altLang="en-US" sz="2200">
                <a:latin typeface="+mn-lt"/>
              </a:rPr>
              <a:t>10.48550/ARXIV.2108.09142</a:t>
            </a:r>
            <a:r>
              <a:rPr lang="en-GB" altLang="en-US" sz="2000">
                <a:latin typeface="+mn-lt"/>
              </a:rPr>
              <a:t>.</a:t>
            </a:r>
          </a:p>
          <a:p>
            <a:pPr>
              <a:spcBef>
                <a:spcPct val="40000"/>
              </a:spcBef>
            </a:pPr>
            <a:endParaRPr lang="en-GB" altLang="en-US" sz="2000">
              <a:latin typeface="Verdana" pitchFamily="34" charset="0"/>
            </a:endParaRPr>
          </a:p>
          <a:p>
            <a:pPr>
              <a:spcBef>
                <a:spcPct val="40000"/>
              </a:spcBef>
            </a:pPr>
            <a:endParaRPr lang="en-AU" altLang="en-US" sz="2000">
              <a:latin typeface="Verdana" pitchFamily="34" charset="0"/>
            </a:endParaRPr>
          </a:p>
        </p:txBody>
      </p:sp>
      <p:sp>
        <p:nvSpPr>
          <p:cNvPr id="19" name="TextBox 18">
            <a:extLst>
              <a:ext uri="{FF2B5EF4-FFF2-40B4-BE49-F238E27FC236}">
                <a16:creationId xmlns:a16="http://schemas.microsoft.com/office/drawing/2014/main" id="{8555FB34-F8E1-7C90-A60C-BF1596479877}"/>
              </a:ext>
            </a:extLst>
          </p:cNvPr>
          <p:cNvSpPr txBox="1"/>
          <p:nvPr/>
        </p:nvSpPr>
        <p:spPr>
          <a:xfrm>
            <a:off x="10534458" y="33111805"/>
            <a:ext cx="8754983" cy="4031873"/>
          </a:xfrm>
          <a:prstGeom prst="rect">
            <a:avLst/>
          </a:prstGeom>
          <a:noFill/>
        </p:spPr>
        <p:txBody>
          <a:bodyPr wrap="square" lIns="91440" tIns="45720" rIns="91440" bIns="45720" rtlCol="0" anchor="t">
            <a:spAutoFit/>
          </a:bodyPr>
          <a:lstStyle/>
          <a:p>
            <a:r>
              <a:rPr lang="en-GB" sz="3200" b="1" i="0">
                <a:effectLst/>
                <a:highlight>
                  <a:srgbClr val="FFFFFF"/>
                </a:highlight>
                <a:latin typeface="+mn-lt"/>
              </a:rPr>
              <a:t>UNAIDS VMMC Priority countries</a:t>
            </a:r>
          </a:p>
          <a:p>
            <a:pPr marL="457200" indent="-457200">
              <a:buFont typeface="Arial" panose="020B0604020202020204" pitchFamily="34" charset="0"/>
              <a:buChar char="•"/>
            </a:pPr>
            <a:r>
              <a:rPr lang="en-GB" sz="3200" b="0" i="0">
                <a:effectLst/>
                <a:highlight>
                  <a:srgbClr val="FFFFFF"/>
                </a:highlight>
                <a:latin typeface="+mn-lt"/>
              </a:rPr>
              <a:t>In 2020, </a:t>
            </a:r>
            <a:r>
              <a:rPr lang="en-GB" sz="3200" b="1" i="0">
                <a:effectLst/>
                <a:highlight>
                  <a:srgbClr val="FFFFFF"/>
                </a:highlight>
                <a:latin typeface="+mn-lt"/>
              </a:rPr>
              <a:t>no countries </a:t>
            </a:r>
            <a:r>
              <a:rPr lang="en-GB" sz="3200" b="0" i="0">
                <a:effectLst/>
                <a:highlight>
                  <a:srgbClr val="FFFFFF"/>
                </a:highlight>
                <a:latin typeface="+mn-lt"/>
              </a:rPr>
              <a:t>had reached the 90% MC coverage target set for 2021 (F5)</a:t>
            </a:r>
          </a:p>
          <a:p>
            <a:pPr lvl="1"/>
            <a:r>
              <a:rPr lang="en-GB" sz="3200">
                <a:highlight>
                  <a:srgbClr val="FFFFFF"/>
                </a:highlight>
                <a:latin typeface="+mn-lt"/>
                <a:sym typeface="Wingdings" pitchFamily="2" charset="2"/>
              </a:rPr>
              <a:t>	 19m MCs performed 2010-2020</a:t>
            </a:r>
            <a:endParaRPr lang="en-GB" sz="3200" b="0" i="0">
              <a:effectLst/>
              <a:highlight>
                <a:srgbClr val="FFFFFF"/>
              </a:highlight>
              <a:latin typeface="+mn-lt"/>
            </a:endParaRPr>
          </a:p>
          <a:p>
            <a:r>
              <a:rPr lang="en-GB" sz="3200">
                <a:highlight>
                  <a:srgbClr val="FFFFFF"/>
                </a:highlight>
                <a:latin typeface="+mn-lt"/>
                <a:sym typeface="Wingdings" pitchFamily="2" charset="2"/>
              </a:rPr>
              <a:t>	 </a:t>
            </a:r>
            <a:r>
              <a:rPr lang="en-GB" sz="3200" b="1">
                <a:highlight>
                  <a:srgbClr val="FFFFFF"/>
                </a:highlight>
                <a:latin typeface="Arial" panose="020B0604020202020204" pitchFamily="34" charset="0"/>
                <a:cs typeface="Arial" panose="020B0604020202020204" pitchFamily="34" charset="0"/>
              </a:rPr>
              <a:t>20m</a:t>
            </a:r>
            <a:r>
              <a:rPr lang="en-GB" sz="3200">
                <a:highlight>
                  <a:srgbClr val="FFFFFF"/>
                </a:highlight>
                <a:latin typeface="Arial" panose="020B0604020202020204" pitchFamily="34" charset="0"/>
                <a:cs typeface="Arial" panose="020B0604020202020204" pitchFamily="34" charset="0"/>
              </a:rPr>
              <a:t> additional MCs required</a:t>
            </a:r>
            <a:r>
              <a:rPr lang="en-GB" sz="3200">
                <a:highlight>
                  <a:srgbClr val="FFFFFF"/>
                </a:highlight>
                <a:latin typeface="Arial" panose="020B0604020202020204" pitchFamily="34" charset="0"/>
                <a:cs typeface="Arial" panose="020B0604020202020204" pitchFamily="34" charset="0"/>
                <a:sym typeface="Wingdings" pitchFamily="2" charset="2"/>
              </a:rPr>
              <a:t> </a:t>
            </a:r>
            <a:r>
              <a:rPr lang="en-GB" sz="3200" b="0" i="0">
                <a:effectLst/>
                <a:highlight>
                  <a:srgbClr val="FFFF00"/>
                </a:highlight>
                <a:latin typeface="Arial" panose="020B0604020202020204" pitchFamily="34" charset="0"/>
                <a:cs typeface="Arial" panose="020B0604020202020204" pitchFamily="34" charset="0"/>
              </a:rPr>
              <a:t> </a:t>
            </a:r>
          </a:p>
          <a:p>
            <a:pPr marL="457200" indent="-457200">
              <a:buFont typeface="Arial" panose="020B0604020202020204" pitchFamily="34" charset="0"/>
              <a:buChar char="•"/>
            </a:pPr>
            <a:r>
              <a:rPr lang="en-GB" sz="3200" b="1" i="0">
                <a:effectLst/>
                <a:latin typeface="+mn-lt"/>
              </a:rPr>
              <a:t>This belies large subnational variation</a:t>
            </a:r>
            <a:r>
              <a:rPr lang="en-GB" sz="3200" b="0" i="0">
                <a:effectLst/>
                <a:latin typeface="+mn-lt"/>
              </a:rPr>
              <a:t>: 23% (14-32%) of priority country districts have achieved 90% MC by 2020</a:t>
            </a:r>
            <a:r>
              <a:rPr lang="en-US" sz="3200" b="0" i="0">
                <a:effectLst/>
                <a:latin typeface="+mn-lt"/>
              </a:rPr>
              <a:t> (F4)</a:t>
            </a:r>
          </a:p>
        </p:txBody>
      </p:sp>
      <p:pic>
        <p:nvPicPr>
          <p:cNvPr id="8" name="Picture 7" descr="Text&#10;&#10;Description automatically generated">
            <a:extLst>
              <a:ext uri="{FF2B5EF4-FFF2-40B4-BE49-F238E27FC236}">
                <a16:creationId xmlns:a16="http://schemas.microsoft.com/office/drawing/2014/main" id="{63F1049D-23F0-3903-8524-9253999D6EC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2452" y="0"/>
            <a:ext cx="14531134" cy="1879203"/>
          </a:xfrm>
          <a:prstGeom prst="rect">
            <a:avLst/>
          </a:prstGeom>
        </p:spPr>
      </p:pic>
      <p:pic>
        <p:nvPicPr>
          <p:cNvPr id="12" name="Picture 11" descr="Text&#10;&#10;Description automatically generated">
            <a:extLst>
              <a:ext uri="{FF2B5EF4-FFF2-40B4-BE49-F238E27FC236}">
                <a16:creationId xmlns:a16="http://schemas.microsoft.com/office/drawing/2014/main" id="{595111A7-C608-EBBF-C8FA-478B942433D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8568401" y="-988245"/>
            <a:ext cx="12311426" cy="4199746"/>
          </a:xfrm>
          <a:prstGeom prst="rect">
            <a:avLst/>
          </a:prstGeom>
        </p:spPr>
      </p:pic>
      <p:sp>
        <p:nvSpPr>
          <p:cNvPr id="5" name="Rectangle 38">
            <a:extLst>
              <a:ext uri="{FF2B5EF4-FFF2-40B4-BE49-F238E27FC236}">
                <a16:creationId xmlns:a16="http://schemas.microsoft.com/office/drawing/2014/main" id="{96437992-33AC-A97A-88E9-C78C2676F035}"/>
              </a:ext>
            </a:extLst>
          </p:cNvPr>
          <p:cNvSpPr>
            <a:spLocks noChangeArrowheads="1"/>
          </p:cNvSpPr>
          <p:nvPr/>
        </p:nvSpPr>
        <p:spPr bwMode="auto">
          <a:xfrm>
            <a:off x="452950" y="18370501"/>
            <a:ext cx="9455489" cy="765021"/>
          </a:xfrm>
          <a:prstGeom prst="rect">
            <a:avLst/>
          </a:prstGeom>
          <a:solidFill>
            <a:schemeClr val="bg1"/>
          </a:solidFill>
          <a:ln w="9525">
            <a:noFill/>
            <a:miter lim="800000"/>
            <a:headEnd/>
            <a:tailEnd/>
          </a:ln>
          <a:effectLst>
            <a:outerShdw blurRad="50800" dist="38100" dir="5400000" algn="t" rotWithShape="0">
              <a:srgbClr val="ACC0D0">
                <a:alpha val="40000"/>
              </a:srgbClr>
            </a:outerShdw>
          </a:effectLst>
        </p:spPr>
        <p:txBody>
          <a:bodyPr wrap="none" lIns="341999" tIns="341999" rIns="341999" bIns="341999" anchor="ctr"/>
          <a:lstStyle/>
          <a:p>
            <a:r>
              <a:rPr lang="en-GB" altLang="en-US" sz="5399" b="1">
                <a:solidFill>
                  <a:srgbClr val="003E74"/>
                </a:solidFill>
                <a:latin typeface="Arial"/>
                <a:ea typeface="Verdana" panose="020B0604030504040204" pitchFamily="34" charset="0"/>
                <a:cs typeface="Arial"/>
              </a:rPr>
              <a:t>Methods</a:t>
            </a:r>
            <a:endParaRPr lang="en-GB" altLang="en-US" sz="5399" b="1">
              <a:solidFill>
                <a:srgbClr val="003E74"/>
              </a:solidFill>
              <a:latin typeface="Verdana" panose="020B0604030504040204" pitchFamily="34" charset="0"/>
              <a:ea typeface="Verdana" panose="020B0604030504040204" pitchFamily="34" charset="0"/>
              <a:cs typeface="Verdana" panose="020B0604030504040204" pitchFamily="34" charset="0"/>
            </a:endParaRPr>
          </a:p>
        </p:txBody>
      </p:sp>
      <p:sp>
        <p:nvSpPr>
          <p:cNvPr id="6" name="Rectangle 38">
            <a:extLst>
              <a:ext uri="{FF2B5EF4-FFF2-40B4-BE49-F238E27FC236}">
                <a16:creationId xmlns:a16="http://schemas.microsoft.com/office/drawing/2014/main" id="{7875618F-6687-373D-693F-1E2F21CAF98E}"/>
              </a:ext>
            </a:extLst>
          </p:cNvPr>
          <p:cNvSpPr>
            <a:spLocks noChangeArrowheads="1"/>
          </p:cNvSpPr>
          <p:nvPr/>
        </p:nvSpPr>
        <p:spPr bwMode="auto">
          <a:xfrm>
            <a:off x="10167971" y="38693052"/>
            <a:ext cx="19670778" cy="765021"/>
          </a:xfrm>
          <a:prstGeom prst="rect">
            <a:avLst/>
          </a:prstGeom>
          <a:solidFill>
            <a:schemeClr val="bg1"/>
          </a:solidFill>
          <a:ln w="9525">
            <a:noFill/>
            <a:miter lim="800000"/>
            <a:headEnd/>
            <a:tailEnd/>
          </a:ln>
          <a:effectLst>
            <a:outerShdw blurRad="50800" dist="38100" dir="5400000" algn="t" rotWithShape="0">
              <a:srgbClr val="ACC0D0">
                <a:alpha val="40000"/>
              </a:srgbClr>
            </a:outerShdw>
          </a:effectLst>
        </p:spPr>
        <p:txBody>
          <a:bodyPr wrap="none" lIns="341999" tIns="341999" rIns="341999" bIns="341999" anchor="ctr"/>
          <a:lstStyle/>
          <a:p>
            <a:r>
              <a:rPr lang="en-GB" altLang="en-US" sz="5399" b="1">
                <a:solidFill>
                  <a:srgbClr val="003E74"/>
                </a:solidFill>
                <a:latin typeface="Arial"/>
                <a:ea typeface="Verdana" panose="020B0604030504040204" pitchFamily="34" charset="0"/>
                <a:cs typeface="Arial"/>
              </a:rPr>
              <a:t>Conclusions</a:t>
            </a:r>
            <a:endParaRPr lang="en-GB" altLang="en-US" sz="5399" b="1">
              <a:solidFill>
                <a:srgbClr val="003E74"/>
              </a:solidFill>
              <a:latin typeface="Verdana" panose="020B0604030504040204" pitchFamily="34" charset="0"/>
              <a:ea typeface="Verdana" panose="020B0604030504040204" pitchFamily="34" charset="0"/>
              <a:cs typeface="Verdana" panose="020B0604030504040204" pitchFamily="34" charset="0"/>
            </a:endParaRPr>
          </a:p>
        </p:txBody>
      </p:sp>
      <p:sp>
        <p:nvSpPr>
          <p:cNvPr id="119" name="TextBox 118">
            <a:extLst>
              <a:ext uri="{FF2B5EF4-FFF2-40B4-BE49-F238E27FC236}">
                <a16:creationId xmlns:a16="http://schemas.microsoft.com/office/drawing/2014/main" id="{05D9ACB5-110A-F766-B1DF-4950B11874FE}"/>
              </a:ext>
            </a:extLst>
          </p:cNvPr>
          <p:cNvSpPr txBox="1"/>
          <p:nvPr/>
        </p:nvSpPr>
        <p:spPr>
          <a:xfrm>
            <a:off x="10386651" y="21200201"/>
            <a:ext cx="18230634" cy="1323439"/>
          </a:xfrm>
          <a:prstGeom prst="rect">
            <a:avLst/>
          </a:prstGeom>
          <a:noFill/>
        </p:spPr>
        <p:txBody>
          <a:bodyPr wrap="square">
            <a:spAutoFit/>
          </a:bodyPr>
          <a:lstStyle/>
          <a:p>
            <a:pPr>
              <a:spcBef>
                <a:spcPts val="0"/>
              </a:spcBef>
            </a:pPr>
            <a:r>
              <a:rPr lang="en-GB" altLang="en-US" sz="4000" b="1">
                <a:latin typeface="+mn-lt"/>
                <a:ea typeface="MS PGothic"/>
                <a:cs typeface="Arial"/>
              </a:rPr>
              <a:t>27.5m additional men require medical circumcision to reach 90% coverage in all 33 SSA countries</a:t>
            </a:r>
          </a:p>
        </p:txBody>
      </p:sp>
      <p:sp>
        <p:nvSpPr>
          <p:cNvPr id="124" name="TextBox 123">
            <a:extLst>
              <a:ext uri="{FF2B5EF4-FFF2-40B4-BE49-F238E27FC236}">
                <a16:creationId xmlns:a16="http://schemas.microsoft.com/office/drawing/2014/main" id="{AD856CE7-00ED-3449-F3C1-E6F904D98A4E}"/>
              </a:ext>
            </a:extLst>
          </p:cNvPr>
          <p:cNvSpPr txBox="1"/>
          <p:nvPr/>
        </p:nvSpPr>
        <p:spPr>
          <a:xfrm>
            <a:off x="952756" y="23644623"/>
            <a:ext cx="7408291" cy="954107"/>
          </a:xfrm>
          <a:prstGeom prst="rect">
            <a:avLst/>
          </a:prstGeom>
          <a:noFill/>
        </p:spPr>
        <p:txBody>
          <a:bodyPr wrap="square" rtlCol="0">
            <a:spAutoFit/>
          </a:bodyPr>
          <a:lstStyle/>
          <a:p>
            <a:r>
              <a:rPr lang="en-GB" sz="3200" i="1">
                <a:effectLst/>
                <a:latin typeface="+mn-lt"/>
              </a:rPr>
              <a:t>Household surveys in each country</a:t>
            </a:r>
          </a:p>
          <a:p>
            <a:endParaRPr lang="en-GB"/>
          </a:p>
        </p:txBody>
      </p:sp>
      <p:pic>
        <p:nvPicPr>
          <p:cNvPr id="126" name="Picture 125" descr="Map&#10;&#10;Description automatically generated">
            <a:extLst>
              <a:ext uri="{FF2B5EF4-FFF2-40B4-BE49-F238E27FC236}">
                <a16:creationId xmlns:a16="http://schemas.microsoft.com/office/drawing/2014/main" id="{502F702B-6246-F75C-8AB3-6979327BE455}"/>
              </a:ext>
            </a:extLst>
          </p:cNvPr>
          <p:cNvPicPr>
            <a:picLocks noChangeAspect="1"/>
          </p:cNvPicPr>
          <p:nvPr/>
        </p:nvPicPr>
        <p:blipFill rotWithShape="1">
          <a:blip r:embed="rId7">
            <a:extLst>
              <a:ext uri="{28A0092B-C50C-407E-A947-70E740481C1C}">
                <a14:useLocalDpi xmlns:a14="http://schemas.microsoft.com/office/drawing/2010/main" val="0"/>
              </a:ext>
            </a:extLst>
          </a:blip>
          <a:srcRect l="31924" r="30477"/>
          <a:stretch/>
        </p:blipFill>
        <p:spPr>
          <a:xfrm>
            <a:off x="10392765" y="7639113"/>
            <a:ext cx="4835490" cy="13336861"/>
          </a:xfrm>
          <a:prstGeom prst="rect">
            <a:avLst/>
          </a:prstGeom>
        </p:spPr>
      </p:pic>
      <p:sp>
        <p:nvSpPr>
          <p:cNvPr id="127" name="TextBox 126">
            <a:extLst>
              <a:ext uri="{FF2B5EF4-FFF2-40B4-BE49-F238E27FC236}">
                <a16:creationId xmlns:a16="http://schemas.microsoft.com/office/drawing/2014/main" id="{7B3FA5CE-4EBE-2180-9AC1-68E94A8D2FBB}"/>
              </a:ext>
            </a:extLst>
          </p:cNvPr>
          <p:cNvSpPr txBox="1"/>
          <p:nvPr/>
        </p:nvSpPr>
        <p:spPr>
          <a:xfrm>
            <a:off x="10167971" y="7705600"/>
            <a:ext cx="5138800" cy="523220"/>
          </a:xfrm>
          <a:prstGeom prst="rect">
            <a:avLst/>
          </a:prstGeom>
          <a:noFill/>
        </p:spPr>
        <p:txBody>
          <a:bodyPr wrap="square" rtlCol="0">
            <a:spAutoFit/>
          </a:bodyPr>
          <a:lstStyle/>
          <a:p>
            <a:r>
              <a:rPr lang="en-GB" sz="2800" b="1">
                <a:latin typeface="+mn-lt"/>
                <a:cs typeface="Times" panose="02020603050405020304" pitchFamily="18" charset="0"/>
              </a:rPr>
              <a:t>MC Coverage, 2010-2020</a:t>
            </a:r>
          </a:p>
        </p:txBody>
      </p:sp>
      <p:sp>
        <p:nvSpPr>
          <p:cNvPr id="129" name="TextBox 128">
            <a:extLst>
              <a:ext uri="{FF2B5EF4-FFF2-40B4-BE49-F238E27FC236}">
                <a16:creationId xmlns:a16="http://schemas.microsoft.com/office/drawing/2014/main" id="{EA3B379B-D43C-32A5-59A0-A3D3CAC4BD3C}"/>
              </a:ext>
            </a:extLst>
          </p:cNvPr>
          <p:cNvSpPr txBox="1"/>
          <p:nvPr/>
        </p:nvSpPr>
        <p:spPr>
          <a:xfrm>
            <a:off x="13229191" y="20302225"/>
            <a:ext cx="2258596" cy="584775"/>
          </a:xfrm>
          <a:prstGeom prst="rect">
            <a:avLst/>
          </a:prstGeom>
          <a:noFill/>
        </p:spPr>
        <p:txBody>
          <a:bodyPr wrap="square" rtlCol="0">
            <a:spAutoFit/>
          </a:bodyPr>
          <a:lstStyle/>
          <a:p>
            <a:r>
              <a:rPr lang="en-GB" sz="3200" b="1">
                <a:latin typeface="+mn-lt"/>
              </a:rPr>
              <a:t>Figure 2</a:t>
            </a:r>
          </a:p>
        </p:txBody>
      </p:sp>
      <p:pic>
        <p:nvPicPr>
          <p:cNvPr id="138" name="Picture 137" descr="Chart, scatter chart&#10;&#10;Description automatically generated">
            <a:extLst>
              <a:ext uri="{FF2B5EF4-FFF2-40B4-BE49-F238E27FC236}">
                <a16:creationId xmlns:a16="http://schemas.microsoft.com/office/drawing/2014/main" id="{D8E31C66-B9E3-6878-B051-ACB33714E723}"/>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97637" y="24184083"/>
            <a:ext cx="7925906" cy="7430537"/>
          </a:xfrm>
          <a:prstGeom prst="rect">
            <a:avLst/>
          </a:prstGeom>
        </p:spPr>
      </p:pic>
      <p:sp>
        <p:nvSpPr>
          <p:cNvPr id="139" name="TextBox 138">
            <a:extLst>
              <a:ext uri="{FF2B5EF4-FFF2-40B4-BE49-F238E27FC236}">
                <a16:creationId xmlns:a16="http://schemas.microsoft.com/office/drawing/2014/main" id="{2E45E260-AA47-A815-3D48-2C889068E332}"/>
              </a:ext>
            </a:extLst>
          </p:cNvPr>
          <p:cNvSpPr txBox="1"/>
          <p:nvPr/>
        </p:nvSpPr>
        <p:spPr>
          <a:xfrm>
            <a:off x="855889" y="30789215"/>
            <a:ext cx="2258596" cy="584775"/>
          </a:xfrm>
          <a:prstGeom prst="rect">
            <a:avLst/>
          </a:prstGeom>
          <a:noFill/>
        </p:spPr>
        <p:txBody>
          <a:bodyPr wrap="square" rtlCol="0">
            <a:spAutoFit/>
          </a:bodyPr>
          <a:lstStyle/>
          <a:p>
            <a:r>
              <a:rPr lang="en-GB" sz="3200" b="1">
                <a:latin typeface="+mn-lt"/>
              </a:rPr>
              <a:t>Figure 1</a:t>
            </a:r>
          </a:p>
        </p:txBody>
      </p:sp>
      <p:pic>
        <p:nvPicPr>
          <p:cNvPr id="141" name="Picture 140" descr="Timeline&#10;&#10;Description automatically generated">
            <a:extLst>
              <a:ext uri="{FF2B5EF4-FFF2-40B4-BE49-F238E27FC236}">
                <a16:creationId xmlns:a16="http://schemas.microsoft.com/office/drawing/2014/main" id="{3410D8EF-143A-E528-7B4F-CA00776CC022}"/>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7045510" y="7617586"/>
            <a:ext cx="12765281" cy="13336861"/>
          </a:xfrm>
          <a:prstGeom prst="rect">
            <a:avLst/>
          </a:prstGeom>
        </p:spPr>
      </p:pic>
      <p:pic>
        <p:nvPicPr>
          <p:cNvPr id="142" name="Picture 141" descr="Timeline&#10;&#10;Description automatically generated">
            <a:extLst>
              <a:ext uri="{FF2B5EF4-FFF2-40B4-BE49-F238E27FC236}">
                <a16:creationId xmlns:a16="http://schemas.microsoft.com/office/drawing/2014/main" id="{1D6FABE5-A357-3E5F-3CB1-B5EF7A26349A}"/>
              </a:ext>
            </a:extLst>
          </p:cNvPr>
          <p:cNvPicPr>
            <a:picLocks noChangeAspect="1"/>
          </p:cNvPicPr>
          <p:nvPr/>
        </p:nvPicPr>
        <p:blipFill rotWithShape="1">
          <a:blip r:embed="rId10">
            <a:extLst>
              <a:ext uri="{28A0092B-C50C-407E-A947-70E740481C1C}">
                <a14:useLocalDpi xmlns:a14="http://schemas.microsoft.com/office/drawing/2010/main" val="0"/>
              </a:ext>
            </a:extLst>
          </a:blip>
          <a:srcRect l="24725" t="95213" r="20797" b="-522"/>
          <a:stretch/>
        </p:blipFill>
        <p:spPr>
          <a:xfrm>
            <a:off x="16513076" y="18274763"/>
            <a:ext cx="7006057" cy="707922"/>
          </a:xfrm>
          <a:prstGeom prst="rect">
            <a:avLst/>
          </a:prstGeom>
        </p:spPr>
      </p:pic>
      <p:sp>
        <p:nvSpPr>
          <p:cNvPr id="143" name="TextBox 142">
            <a:extLst>
              <a:ext uri="{FF2B5EF4-FFF2-40B4-BE49-F238E27FC236}">
                <a16:creationId xmlns:a16="http://schemas.microsoft.com/office/drawing/2014/main" id="{5CC07B2D-E720-5A3D-3761-12F20B102415}"/>
              </a:ext>
            </a:extLst>
          </p:cNvPr>
          <p:cNvSpPr txBox="1"/>
          <p:nvPr/>
        </p:nvSpPr>
        <p:spPr>
          <a:xfrm>
            <a:off x="16497424" y="18937767"/>
            <a:ext cx="7736107" cy="1077218"/>
          </a:xfrm>
          <a:prstGeom prst="rect">
            <a:avLst/>
          </a:prstGeom>
          <a:noFill/>
        </p:spPr>
        <p:txBody>
          <a:bodyPr wrap="square" rtlCol="0">
            <a:spAutoFit/>
          </a:bodyPr>
          <a:lstStyle/>
          <a:p>
            <a:r>
              <a:rPr lang="en-GB" sz="3200" b="1">
                <a:latin typeface="+mn-lt"/>
              </a:rPr>
              <a:t>Figure 3: </a:t>
            </a:r>
            <a:r>
              <a:rPr lang="en-GB" sz="3200">
                <a:latin typeface="+mn-lt"/>
              </a:rPr>
              <a:t>lighter shading indicates “projected” period after last known survey</a:t>
            </a:r>
          </a:p>
        </p:txBody>
      </p:sp>
      <p:pic>
        <p:nvPicPr>
          <p:cNvPr id="147" name="Picture 146" descr="Graphical user interface&#10;&#10;Description automatically generated with medium confidence">
            <a:extLst>
              <a:ext uri="{FF2B5EF4-FFF2-40B4-BE49-F238E27FC236}">
                <a16:creationId xmlns:a16="http://schemas.microsoft.com/office/drawing/2014/main" id="{B175F8E5-0918-FA6E-BC9A-181343CDE830}"/>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0214971" y="22565267"/>
            <a:ext cx="9074470" cy="9839787"/>
          </a:xfrm>
          <a:prstGeom prst="rect">
            <a:avLst/>
          </a:prstGeom>
        </p:spPr>
      </p:pic>
      <p:sp>
        <p:nvSpPr>
          <p:cNvPr id="148" name="TextBox 147">
            <a:extLst>
              <a:ext uri="{FF2B5EF4-FFF2-40B4-BE49-F238E27FC236}">
                <a16:creationId xmlns:a16="http://schemas.microsoft.com/office/drawing/2014/main" id="{04315504-1864-072B-083C-0DF3CFA974B9}"/>
              </a:ext>
            </a:extLst>
          </p:cNvPr>
          <p:cNvSpPr txBox="1"/>
          <p:nvPr/>
        </p:nvSpPr>
        <p:spPr>
          <a:xfrm>
            <a:off x="10398774" y="31180371"/>
            <a:ext cx="2258596" cy="584775"/>
          </a:xfrm>
          <a:prstGeom prst="rect">
            <a:avLst/>
          </a:prstGeom>
          <a:noFill/>
        </p:spPr>
        <p:txBody>
          <a:bodyPr wrap="square" rtlCol="0">
            <a:spAutoFit/>
          </a:bodyPr>
          <a:lstStyle/>
          <a:p>
            <a:r>
              <a:rPr lang="en-GB" sz="3200" b="1">
                <a:latin typeface="+mn-lt"/>
              </a:rPr>
              <a:t>Figure 4</a:t>
            </a:r>
          </a:p>
        </p:txBody>
      </p:sp>
      <p:pic>
        <p:nvPicPr>
          <p:cNvPr id="150" name="Picture 149" descr="Table&#10;&#10;Description automatically generated">
            <a:extLst>
              <a:ext uri="{FF2B5EF4-FFF2-40B4-BE49-F238E27FC236}">
                <a16:creationId xmlns:a16="http://schemas.microsoft.com/office/drawing/2014/main" id="{8BF542A9-4D0C-0CA0-3F10-C2C1B49F362B}"/>
              </a:ext>
            </a:extLst>
          </p:cNvPr>
          <p:cNvPicPr>
            <a:picLocks noChangeAspect="1"/>
          </p:cNvPicPr>
          <p:nvPr/>
        </p:nvPicPr>
        <p:blipFill rotWithShape="1">
          <a:blip r:embed="rId12">
            <a:extLst>
              <a:ext uri="{28A0092B-C50C-407E-A947-70E740481C1C}">
                <a14:useLocalDpi xmlns:a14="http://schemas.microsoft.com/office/drawing/2010/main" val="0"/>
              </a:ext>
            </a:extLst>
          </a:blip>
          <a:srcRect l="1086" r="25726" b="3078"/>
          <a:stretch/>
        </p:blipFill>
        <p:spPr>
          <a:xfrm>
            <a:off x="20066423" y="31267255"/>
            <a:ext cx="9772326" cy="7273794"/>
          </a:xfrm>
          <a:prstGeom prst="rect">
            <a:avLst/>
          </a:prstGeom>
        </p:spPr>
      </p:pic>
      <p:sp>
        <p:nvSpPr>
          <p:cNvPr id="151" name="TextBox 150">
            <a:extLst>
              <a:ext uri="{FF2B5EF4-FFF2-40B4-BE49-F238E27FC236}">
                <a16:creationId xmlns:a16="http://schemas.microsoft.com/office/drawing/2014/main" id="{822F2842-44F9-6C2C-62BE-884F07479F94}"/>
              </a:ext>
            </a:extLst>
          </p:cNvPr>
          <p:cNvSpPr txBox="1"/>
          <p:nvPr/>
        </p:nvSpPr>
        <p:spPr>
          <a:xfrm>
            <a:off x="27763956" y="31572549"/>
            <a:ext cx="2258596" cy="584775"/>
          </a:xfrm>
          <a:prstGeom prst="rect">
            <a:avLst/>
          </a:prstGeom>
          <a:noFill/>
        </p:spPr>
        <p:txBody>
          <a:bodyPr wrap="square" rtlCol="0">
            <a:spAutoFit/>
          </a:bodyPr>
          <a:lstStyle/>
          <a:p>
            <a:r>
              <a:rPr lang="en-GB" sz="3200" b="1">
                <a:latin typeface="+mn-lt"/>
              </a:rPr>
              <a:t>Figure 5</a:t>
            </a:r>
          </a:p>
        </p:txBody>
      </p:sp>
    </p:spTree>
  </p:cSld>
  <p:clrMapOvr>
    <a:masterClrMapping/>
  </p:clrMapOvr>
  <p:extLst>
    <p:ext uri="{6950BFC3-D8DA-4A85-94F7-54DA5524770B}">
      <p188:commentRel xmlns:p188="http://schemas.microsoft.com/office/powerpoint/2018/8/main" r:id="rId3"/>
    </p:ext>
  </p:extLst>
</p:sld>
</file>

<file path=ppt/theme/theme1.xml><?xml version="1.0" encoding="utf-8"?>
<a:theme xmlns:a="http://schemas.openxmlformats.org/drawingml/2006/main" name="Blank Presentation">
  <a:themeElements>
    <a:clrScheme name="MRC">
      <a:dk1>
        <a:sysClr val="windowText" lastClr="000000"/>
      </a:dk1>
      <a:lt1>
        <a:sysClr val="window" lastClr="FFFFFF"/>
      </a:lt1>
      <a:dk2>
        <a:srgbClr val="21677E"/>
      </a:dk2>
      <a:lt2>
        <a:srgbClr val="DED9D3"/>
      </a:lt2>
      <a:accent1>
        <a:srgbClr val="8A7967"/>
      </a:accent1>
      <a:accent2>
        <a:srgbClr val="21677E"/>
      </a:accent2>
      <a:accent3>
        <a:srgbClr val="6A3B77"/>
      </a:accent3>
      <a:accent4>
        <a:srgbClr val="822F5A"/>
      </a:accent4>
      <a:accent5>
        <a:srgbClr val="D07232"/>
      </a:accent5>
      <a:accent6>
        <a:srgbClr val="B5D334"/>
      </a:accent6>
      <a:hlink>
        <a:srgbClr val="21677E"/>
      </a:hlink>
      <a:folHlink>
        <a:srgbClr val="6A3B77"/>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Application>Microsoft Office PowerPoint</Application>
  <PresentationFormat>Custom</PresentationFormat>
  <Slides>1</Slides>
  <Notes>1</Notes>
  <HiddenSlides>0</HiddenSlide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Blank Presentation</vt:lpstr>
      <vt:lpstr>PowerPoint Presentation</vt:lpstr>
    </vt:vector>
  </TitlesOfParts>
  <Company>MRC Harwell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Adrian Ford</dc:creator>
  <cp:revision>1</cp:revision>
  <dcterms:created xsi:type="dcterms:W3CDTF">2018-05-24T19:52:47Z</dcterms:created>
  <dcterms:modified xsi:type="dcterms:W3CDTF">2022-07-15T19:15:41Z</dcterms:modified>
</cp:coreProperties>
</file>

<file path=docProps/thumbnail.jpeg>
</file>